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40"/>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Lst>
  <p:sldSz cx="12192000" cy="6858000"/>
  <p:notesSz cx="6858000" cy="9144000"/>
  <p:defaultTextStyle>
    <a:defPPr>
      <a:defRPr lang="es-419"/>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51" autoAdjust="0"/>
    <p:restoredTop sz="94660"/>
  </p:normalViewPr>
  <p:slideViewPr>
    <p:cSldViewPr snapToGrid="0">
      <p:cViewPr varScale="1">
        <p:scale>
          <a:sx n="92" d="100"/>
          <a:sy n="92" d="100"/>
        </p:scale>
        <p:origin x="564"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419"/>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0EC370-E7BF-4B48-BF07-48AB9757730B}" type="datetimeFigureOut">
              <a:rPr lang="es-419" smtClean="0"/>
              <a:t>21/9/2015</a:t>
            </a:fld>
            <a:endParaRPr lang="es-419"/>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419"/>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s-419"/>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419"/>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39D459-0CA7-4EBD-90D8-F9F391D511FC}" type="slidenum">
              <a:rPr lang="es-419" smtClean="0"/>
              <a:t>‹#›</a:t>
            </a:fld>
            <a:endParaRPr lang="es-419"/>
          </a:p>
        </p:txBody>
      </p:sp>
    </p:spTree>
    <p:extLst>
      <p:ext uri="{BB962C8B-B14F-4D97-AF65-F5344CB8AC3E}">
        <p14:creationId xmlns:p14="http://schemas.microsoft.com/office/powerpoint/2010/main" val="27732973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txBox="1">
            <a:spLocks noGrp="1"/>
          </p:cNvSpPr>
          <p:nvPr>
            <p:ph type="dt" idx="1"/>
          </p:nvPr>
        </p:nvSpPr>
        <p:spPr>
          <a:ln/>
        </p:spPr>
        <p:txBody>
          <a:bodyPr wrap="square" lIns="92520" tIns="46080" rIns="92520" bIns="46080" anchor="t" anchorCtr="0">
            <a:noAutofit/>
          </a:bodyPr>
          <a:lstStyle/>
          <a:p>
            <a:pPr lvl="0"/>
            <a:fld id="{5E394735-0D8E-4CF0-96E4-E4CD3FCF58A5}" type="datetime1">
              <a:rPr lang="en-US"/>
              <a:pPr lvl="0"/>
              <a:t>9/21/2015</a:t>
            </a:fld>
            <a:endParaRPr lang="en-US"/>
          </a:p>
        </p:txBody>
      </p:sp>
      <p:sp>
        <p:nvSpPr>
          <p:cNvPr id="8" name="Slide Number Placeholder 6"/>
          <p:cNvSpPr txBox="1">
            <a:spLocks noGrp="1"/>
          </p:cNvSpPr>
          <p:nvPr>
            <p:ph type="sldNum" sz="quarter" idx="5"/>
          </p:nvPr>
        </p:nvSpPr>
        <p:spPr>
          <a:ln/>
        </p:spPr>
        <p:txBody>
          <a:bodyPr wrap="square" lIns="92520" tIns="46080" rIns="92520" bIns="46080" anchor="b" anchorCtr="0">
            <a:noAutofit/>
          </a:bodyPr>
          <a:lstStyle/>
          <a:p>
            <a:pPr lvl="0"/>
            <a:fld id="{C23E1472-C0E1-4541-AE50-7CEA4DE44560}" type="slidenum">
              <a:t>2</a:t>
            </a:fld>
            <a:endParaRPr lang="en-US"/>
          </a:p>
        </p:txBody>
      </p:sp>
      <p:sp>
        <p:nvSpPr>
          <p:cNvPr id="2" name="Slide Image Placeholder 1"/>
          <p:cNvSpPr>
            <a:spLocks noGrp="1" noRot="1" noChangeAspect="1" noResize="1"/>
          </p:cNvSpPr>
          <p:nvPr>
            <p:ph type="sldImg"/>
          </p:nvPr>
        </p:nvSpPr>
        <p:spPr>
          <a:xfrm>
            <a:off x="342900" y="696913"/>
            <a:ext cx="6197600" cy="3486150"/>
          </a:xfrm>
          <a:solidFill>
            <a:srgbClr val="4F81BD"/>
          </a:solidFill>
          <a:ln w="25560">
            <a:solidFill>
              <a:srgbClr val="385D8A"/>
            </a:solidFill>
            <a:prstDash val="solid"/>
          </a:ln>
        </p:spPr>
      </p:sp>
      <p:sp>
        <p:nvSpPr>
          <p:cNvPr id="3" name="Notes Placeholder 2"/>
          <p:cNvSpPr txBox="1">
            <a:spLocks noGrp="1"/>
          </p:cNvSpPr>
          <p:nvPr>
            <p:ph type="body" sz="quarter" idx="1"/>
          </p:nvPr>
        </p:nvSpPr>
        <p:spPr>
          <a:xfrm>
            <a:off x="731519" y="4415760"/>
            <a:ext cx="5505480" cy="4183559"/>
          </a:xfrm>
        </p:spPr>
        <p:txBody>
          <a:bodyPr/>
          <a:lstStyle/>
          <a:p>
            <a:pPr marL="216000" indent="-216000" hangingPunct="0"/>
            <a:endParaRPr lang="en-US" sz="2000">
              <a:latin typeface="Arial" pitchFamily="18"/>
            </a:endParaRPr>
          </a:p>
        </p:txBody>
      </p:sp>
      <p:sp>
        <p:nvSpPr>
          <p:cNvPr id="4" name="Slide Number Placeholder 3"/>
          <p:cNvSpPr txBox="1"/>
          <p:nvPr/>
        </p:nvSpPr>
        <p:spPr>
          <a:xfrm>
            <a:off x="3898080" y="8830080"/>
            <a:ext cx="2982239" cy="464760"/>
          </a:xfrm>
          <a:prstGeom prst="rect">
            <a:avLst/>
          </a:prstGeom>
          <a:noFill/>
          <a:ln>
            <a:noFill/>
          </a:ln>
        </p:spPr>
        <p:txBody>
          <a:bodyPr vert="horz" wrap="square" lIns="92520" tIns="46080" rIns="92520" bIns="46080" anchor="b" anchorCtr="0" compatLnSpc="0">
            <a:noAutofit/>
          </a:bodyPr>
          <a:lstStyle/>
          <a:p>
            <a:pPr marL="0" marR="0" lvl="0" indent="0" algn="r" rtl="0" hangingPunct="1">
              <a:lnSpc>
                <a:spcPct val="100000"/>
              </a:lnSpc>
              <a:spcBef>
                <a:spcPts val="0"/>
              </a:spcBef>
              <a:spcAft>
                <a:spcPts val="0"/>
              </a:spcAft>
              <a:buNone/>
              <a:tabLst/>
            </a:pPr>
            <a:fld id="{7045232F-635D-4078-82C8-D0C60D064444}" type="slidenum">
              <a:t>2</a:t>
            </a:fld>
            <a:endParaRPr lang="en-US" sz="1200" b="0" i="0" u="none" strike="noStrike" kern="1200" spc="0" baseline="0">
              <a:ln>
                <a:noFill/>
              </a:ln>
              <a:solidFill>
                <a:srgbClr val="000000"/>
              </a:solidFill>
              <a:latin typeface="Calibri" pitchFamily="18"/>
              <a:ea typeface="Microsoft YaHei" pitchFamily="2"/>
              <a:cs typeface="Mangal" pitchFamily="2"/>
            </a:endParaRPr>
          </a:p>
        </p:txBody>
      </p:sp>
    </p:spTree>
    <p:extLst>
      <p:ext uri="{BB962C8B-B14F-4D97-AF65-F5344CB8AC3E}">
        <p14:creationId xmlns:p14="http://schemas.microsoft.com/office/powerpoint/2010/main" val="23285596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txBox="1">
            <a:spLocks noGrp="1"/>
          </p:cNvSpPr>
          <p:nvPr>
            <p:ph type="dt" idx="1"/>
          </p:nvPr>
        </p:nvSpPr>
        <p:spPr>
          <a:ln/>
        </p:spPr>
        <p:txBody>
          <a:bodyPr wrap="square" lIns="92520" tIns="46080" rIns="92520" bIns="46080" anchor="t" anchorCtr="0">
            <a:noAutofit/>
          </a:bodyPr>
          <a:lstStyle/>
          <a:p>
            <a:pPr lvl="0"/>
            <a:fld id="{5E394735-0D8E-4CF0-96E4-E4CD3FCF58A5}" type="datetime1">
              <a:rPr lang="en-US"/>
              <a:pPr lvl="0"/>
              <a:t>9/21/2015</a:t>
            </a:fld>
            <a:endParaRPr lang="en-US"/>
          </a:p>
        </p:txBody>
      </p:sp>
      <p:sp>
        <p:nvSpPr>
          <p:cNvPr id="8" name="Slide Number Placeholder 6"/>
          <p:cNvSpPr txBox="1">
            <a:spLocks noGrp="1"/>
          </p:cNvSpPr>
          <p:nvPr>
            <p:ph type="sldNum" sz="quarter" idx="5"/>
          </p:nvPr>
        </p:nvSpPr>
        <p:spPr>
          <a:ln/>
        </p:spPr>
        <p:txBody>
          <a:bodyPr wrap="square" lIns="92520" tIns="46080" rIns="92520" bIns="46080" anchor="b" anchorCtr="0">
            <a:noAutofit/>
          </a:bodyPr>
          <a:lstStyle/>
          <a:p>
            <a:pPr lvl="0"/>
            <a:fld id="{D0B82A73-49DD-4217-9A1E-02B8F07562E5}" type="slidenum">
              <a:t>11</a:t>
            </a:fld>
            <a:endParaRPr lang="en-US"/>
          </a:p>
        </p:txBody>
      </p:sp>
      <p:sp>
        <p:nvSpPr>
          <p:cNvPr id="2" name="Slide Image Placeholder 1"/>
          <p:cNvSpPr>
            <a:spLocks noGrp="1" noRot="1" noChangeAspect="1" noResize="1"/>
          </p:cNvSpPr>
          <p:nvPr>
            <p:ph type="sldImg"/>
          </p:nvPr>
        </p:nvSpPr>
        <p:spPr>
          <a:xfrm>
            <a:off x="342900" y="696913"/>
            <a:ext cx="6197600" cy="3486150"/>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pPr marL="216000" indent="-216000" hangingPunct="0"/>
            <a:endParaRPr lang="en-US" sz="2000">
              <a:latin typeface="Arial" pitchFamily="18"/>
            </a:endParaRPr>
          </a:p>
        </p:txBody>
      </p:sp>
      <p:sp>
        <p:nvSpPr>
          <p:cNvPr id="4" name="Slide Number Placeholder 3"/>
          <p:cNvSpPr txBox="1"/>
          <p:nvPr/>
        </p:nvSpPr>
        <p:spPr>
          <a:xfrm>
            <a:off x="3898080" y="8830080"/>
            <a:ext cx="2982239" cy="464760"/>
          </a:xfrm>
          <a:prstGeom prst="rect">
            <a:avLst/>
          </a:prstGeom>
          <a:noFill/>
          <a:ln>
            <a:noFill/>
          </a:ln>
        </p:spPr>
        <p:txBody>
          <a:bodyPr vert="horz" wrap="square" lIns="92520" tIns="46080" rIns="92520" bIns="46080" anchor="b" anchorCtr="0" compatLnSpc="0">
            <a:noAutofit/>
          </a:bodyPr>
          <a:lstStyle/>
          <a:p>
            <a:pPr marL="0" marR="0" lvl="0" indent="0" algn="r" rtl="0" hangingPunct="1">
              <a:lnSpc>
                <a:spcPct val="100000"/>
              </a:lnSpc>
              <a:spcBef>
                <a:spcPts val="0"/>
              </a:spcBef>
              <a:spcAft>
                <a:spcPts val="0"/>
              </a:spcAft>
              <a:buNone/>
              <a:tabLst/>
            </a:pPr>
            <a:fld id="{4099A1B4-BAE5-4208-B6D8-EC5D0E89722B}" type="slidenum">
              <a:t>11</a:t>
            </a:fld>
            <a:endParaRPr lang="en-US" sz="1200" b="0" i="0" u="none" strike="noStrike" kern="1200" spc="0" baseline="0">
              <a:ln>
                <a:noFill/>
              </a:ln>
              <a:solidFill>
                <a:srgbClr val="000000"/>
              </a:solidFill>
              <a:latin typeface="Calibri" pitchFamily="18"/>
              <a:ea typeface="Microsoft YaHei" pitchFamily="2"/>
              <a:cs typeface="Mangal" pitchFamily="2"/>
            </a:endParaRPr>
          </a:p>
        </p:txBody>
      </p:sp>
    </p:spTree>
    <p:extLst>
      <p:ext uri="{BB962C8B-B14F-4D97-AF65-F5344CB8AC3E}">
        <p14:creationId xmlns:p14="http://schemas.microsoft.com/office/powerpoint/2010/main" val="40597190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txBox="1">
            <a:spLocks noGrp="1"/>
          </p:cNvSpPr>
          <p:nvPr>
            <p:ph type="dt" idx="1"/>
          </p:nvPr>
        </p:nvSpPr>
        <p:spPr>
          <a:ln/>
        </p:spPr>
        <p:txBody>
          <a:bodyPr wrap="square" lIns="92520" tIns="46080" rIns="92520" bIns="46080" anchor="t" anchorCtr="0">
            <a:noAutofit/>
          </a:bodyPr>
          <a:lstStyle/>
          <a:p>
            <a:pPr lvl="0"/>
            <a:fld id="{5E394735-0D8E-4CF0-96E4-E4CD3FCF58A5}" type="datetime1">
              <a:rPr lang="en-US"/>
              <a:pPr lvl="0"/>
              <a:t>9/21/2015</a:t>
            </a:fld>
            <a:endParaRPr lang="en-US"/>
          </a:p>
        </p:txBody>
      </p:sp>
      <p:sp>
        <p:nvSpPr>
          <p:cNvPr id="8" name="Slide Number Placeholder 6"/>
          <p:cNvSpPr txBox="1">
            <a:spLocks noGrp="1"/>
          </p:cNvSpPr>
          <p:nvPr>
            <p:ph type="sldNum" sz="quarter" idx="5"/>
          </p:nvPr>
        </p:nvSpPr>
        <p:spPr>
          <a:ln/>
        </p:spPr>
        <p:txBody>
          <a:bodyPr wrap="square" lIns="92520" tIns="46080" rIns="92520" bIns="46080" anchor="b" anchorCtr="0">
            <a:noAutofit/>
          </a:bodyPr>
          <a:lstStyle/>
          <a:p>
            <a:pPr lvl="0"/>
            <a:fld id="{ABA3242F-F372-485E-B938-059D89AF31AF}" type="slidenum">
              <a:t>12</a:t>
            </a:fld>
            <a:endParaRPr lang="en-US"/>
          </a:p>
        </p:txBody>
      </p:sp>
      <p:sp>
        <p:nvSpPr>
          <p:cNvPr id="2" name="Slide Image Placeholder 1"/>
          <p:cNvSpPr>
            <a:spLocks noGrp="1" noRot="1" noChangeAspect="1" noResize="1"/>
          </p:cNvSpPr>
          <p:nvPr>
            <p:ph type="sldImg"/>
          </p:nvPr>
        </p:nvSpPr>
        <p:spPr>
          <a:xfrm>
            <a:off x="342900" y="696913"/>
            <a:ext cx="6197600" cy="3486150"/>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pPr marL="216000" indent="-216000" hangingPunct="0"/>
            <a:endParaRPr lang="en-US" sz="2000">
              <a:latin typeface="Arial" pitchFamily="18"/>
            </a:endParaRPr>
          </a:p>
        </p:txBody>
      </p:sp>
      <p:sp>
        <p:nvSpPr>
          <p:cNvPr id="4" name="Slide Number Placeholder 3"/>
          <p:cNvSpPr txBox="1"/>
          <p:nvPr/>
        </p:nvSpPr>
        <p:spPr>
          <a:xfrm>
            <a:off x="3898080" y="8830080"/>
            <a:ext cx="2982239" cy="464760"/>
          </a:xfrm>
          <a:prstGeom prst="rect">
            <a:avLst/>
          </a:prstGeom>
          <a:noFill/>
          <a:ln>
            <a:noFill/>
          </a:ln>
        </p:spPr>
        <p:txBody>
          <a:bodyPr vert="horz" wrap="square" lIns="92520" tIns="46080" rIns="92520" bIns="46080" anchor="b" anchorCtr="0" compatLnSpc="0">
            <a:noAutofit/>
          </a:bodyPr>
          <a:lstStyle/>
          <a:p>
            <a:pPr marL="0" marR="0" lvl="0" indent="0" algn="r" rtl="0" hangingPunct="1">
              <a:lnSpc>
                <a:spcPct val="100000"/>
              </a:lnSpc>
              <a:spcBef>
                <a:spcPts val="0"/>
              </a:spcBef>
              <a:spcAft>
                <a:spcPts val="0"/>
              </a:spcAft>
              <a:buNone/>
              <a:tabLst/>
            </a:pPr>
            <a:fld id="{0E36DEE8-9EDE-4084-AA68-97FB1384CD87}" type="slidenum">
              <a:t>12</a:t>
            </a:fld>
            <a:endParaRPr lang="en-US" sz="1200" b="0" i="0" u="none" strike="noStrike" kern="1200" spc="0" baseline="0">
              <a:ln>
                <a:noFill/>
              </a:ln>
              <a:solidFill>
                <a:srgbClr val="000000"/>
              </a:solidFill>
              <a:latin typeface="Calibri" pitchFamily="18"/>
              <a:ea typeface="Microsoft YaHei" pitchFamily="2"/>
              <a:cs typeface="Mangal" pitchFamily="2"/>
            </a:endParaRPr>
          </a:p>
        </p:txBody>
      </p:sp>
    </p:spTree>
    <p:extLst>
      <p:ext uri="{BB962C8B-B14F-4D97-AF65-F5344CB8AC3E}">
        <p14:creationId xmlns:p14="http://schemas.microsoft.com/office/powerpoint/2010/main" val="405012213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txBox="1">
            <a:spLocks noGrp="1"/>
          </p:cNvSpPr>
          <p:nvPr>
            <p:ph type="dt" idx="1"/>
          </p:nvPr>
        </p:nvSpPr>
        <p:spPr>
          <a:ln/>
        </p:spPr>
        <p:txBody>
          <a:bodyPr wrap="square" lIns="92520" tIns="46080" rIns="92520" bIns="46080" anchor="t" anchorCtr="0">
            <a:noAutofit/>
          </a:bodyPr>
          <a:lstStyle/>
          <a:p>
            <a:pPr lvl="0"/>
            <a:fld id="{5E394735-0D8E-4CF0-96E4-E4CD3FCF58A5}" type="datetime1">
              <a:rPr lang="en-US"/>
              <a:pPr lvl="0"/>
              <a:t>9/21/2015</a:t>
            </a:fld>
            <a:endParaRPr lang="en-US"/>
          </a:p>
        </p:txBody>
      </p:sp>
      <p:sp>
        <p:nvSpPr>
          <p:cNvPr id="8" name="Slide Number Placeholder 6"/>
          <p:cNvSpPr txBox="1">
            <a:spLocks noGrp="1"/>
          </p:cNvSpPr>
          <p:nvPr>
            <p:ph type="sldNum" sz="quarter" idx="5"/>
          </p:nvPr>
        </p:nvSpPr>
        <p:spPr>
          <a:ln/>
        </p:spPr>
        <p:txBody>
          <a:bodyPr wrap="square" lIns="92520" tIns="46080" rIns="92520" bIns="46080" anchor="b" anchorCtr="0">
            <a:noAutofit/>
          </a:bodyPr>
          <a:lstStyle/>
          <a:p>
            <a:pPr lvl="0"/>
            <a:fld id="{915BAAD9-701D-4310-A548-73E120A9F191}" type="slidenum">
              <a:t>13</a:t>
            </a:fld>
            <a:endParaRPr lang="en-US"/>
          </a:p>
        </p:txBody>
      </p:sp>
      <p:sp>
        <p:nvSpPr>
          <p:cNvPr id="2" name="Slide Image Placeholder 1"/>
          <p:cNvSpPr>
            <a:spLocks noGrp="1" noRot="1" noChangeAspect="1" noResize="1"/>
          </p:cNvSpPr>
          <p:nvPr>
            <p:ph type="sldImg"/>
          </p:nvPr>
        </p:nvSpPr>
        <p:spPr>
          <a:xfrm>
            <a:off x="342900" y="696913"/>
            <a:ext cx="6197600" cy="3486150"/>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pPr marL="216000" indent="-216000" hangingPunct="0"/>
            <a:endParaRPr lang="en-US" sz="2000">
              <a:latin typeface="Arial" pitchFamily="18"/>
            </a:endParaRPr>
          </a:p>
        </p:txBody>
      </p:sp>
      <p:sp>
        <p:nvSpPr>
          <p:cNvPr id="4" name="Slide Number Placeholder 3"/>
          <p:cNvSpPr txBox="1"/>
          <p:nvPr/>
        </p:nvSpPr>
        <p:spPr>
          <a:xfrm>
            <a:off x="3898080" y="8830080"/>
            <a:ext cx="2982239" cy="464760"/>
          </a:xfrm>
          <a:prstGeom prst="rect">
            <a:avLst/>
          </a:prstGeom>
          <a:noFill/>
          <a:ln>
            <a:noFill/>
          </a:ln>
        </p:spPr>
        <p:txBody>
          <a:bodyPr vert="horz" wrap="square" lIns="92520" tIns="46080" rIns="92520" bIns="46080" anchor="b" anchorCtr="0" compatLnSpc="0">
            <a:noAutofit/>
          </a:bodyPr>
          <a:lstStyle/>
          <a:p>
            <a:pPr marL="0" marR="0" lvl="0" indent="0" algn="r" rtl="0" hangingPunct="1">
              <a:lnSpc>
                <a:spcPct val="100000"/>
              </a:lnSpc>
              <a:spcBef>
                <a:spcPts val="0"/>
              </a:spcBef>
              <a:spcAft>
                <a:spcPts val="0"/>
              </a:spcAft>
              <a:buNone/>
              <a:tabLst/>
            </a:pPr>
            <a:fld id="{6A84164E-C064-4BD6-8A71-5DEFD6500BA1}" type="slidenum">
              <a:t>13</a:t>
            </a:fld>
            <a:endParaRPr lang="en-US" sz="1200" b="0" i="0" u="none" strike="noStrike" kern="1200" spc="0" baseline="0">
              <a:ln>
                <a:noFill/>
              </a:ln>
              <a:solidFill>
                <a:srgbClr val="000000"/>
              </a:solidFill>
              <a:latin typeface="Calibri" pitchFamily="18"/>
              <a:ea typeface="Microsoft YaHei" pitchFamily="2"/>
              <a:cs typeface="Mangal" pitchFamily="2"/>
            </a:endParaRPr>
          </a:p>
        </p:txBody>
      </p:sp>
    </p:spTree>
    <p:extLst>
      <p:ext uri="{BB962C8B-B14F-4D97-AF65-F5344CB8AC3E}">
        <p14:creationId xmlns:p14="http://schemas.microsoft.com/office/powerpoint/2010/main" val="28020295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u="none" strike="noStrike" kern="1200" baseline="0" dirty="0" smtClean="0">
                <a:solidFill>
                  <a:schemeClr val="tx1"/>
                </a:solidFill>
                <a:latin typeface="+mn-lt"/>
                <a:ea typeface="+mn-ea"/>
                <a:cs typeface="+mn-cs"/>
              </a:rPr>
              <a:t>Hosts</a:t>
            </a:r>
            <a:r>
              <a:rPr lang="en-US" sz="1200" b="0" i="0" u="none" strike="noStrike" kern="1200" baseline="0" dirty="0" smtClean="0">
                <a:solidFill>
                  <a:schemeClr val="tx1"/>
                </a:solidFill>
                <a:latin typeface="+mn-lt"/>
                <a:ea typeface="+mn-ea"/>
                <a:cs typeface="+mn-cs"/>
              </a:rPr>
              <a:t> represent a physical or virtual device on your network (servers, routers, workstations, printers, and so on). </a:t>
            </a:r>
            <a:r>
              <a:rPr lang="en-US" sz="1200" b="1" i="0" u="none" strike="noStrike" kern="1200" baseline="0" dirty="0" smtClean="0">
                <a:solidFill>
                  <a:schemeClr val="tx1"/>
                </a:solidFill>
                <a:latin typeface="+mn-lt"/>
                <a:ea typeface="+mn-ea"/>
                <a:cs typeface="+mn-cs"/>
              </a:rPr>
              <a:t>Services</a:t>
            </a:r>
            <a:r>
              <a:rPr lang="en-US" sz="1200" b="0" i="0" u="none" strike="noStrike" kern="1200" baseline="0" dirty="0" smtClean="0">
                <a:solidFill>
                  <a:schemeClr val="tx1"/>
                </a:solidFill>
                <a:latin typeface="+mn-lt"/>
                <a:ea typeface="+mn-ea"/>
                <a:cs typeface="+mn-cs"/>
              </a:rPr>
              <a:t> are particular functionalities, for example, a </a:t>
            </a:r>
            <a:r>
              <a:rPr lang="en-US" sz="1200" b="1" i="0" u="none" strike="noStrike" kern="1200" baseline="0" dirty="0" smtClean="0">
                <a:solidFill>
                  <a:schemeClr val="tx1"/>
                </a:solidFill>
                <a:latin typeface="+mn-lt"/>
                <a:ea typeface="+mn-ea"/>
                <a:cs typeface="+mn-cs"/>
              </a:rPr>
              <a:t>Secure Shell </a:t>
            </a:r>
            <a:r>
              <a:rPr lang="en-US" sz="1200" b="0" i="0" u="none" strike="noStrike" kern="1200" baseline="0" dirty="0" smtClean="0">
                <a:solidFill>
                  <a:schemeClr val="tx1"/>
                </a:solidFill>
                <a:latin typeface="+mn-lt"/>
                <a:ea typeface="+mn-ea"/>
                <a:cs typeface="+mn-cs"/>
              </a:rPr>
              <a:t>(</a:t>
            </a:r>
            <a:r>
              <a:rPr lang="en-US" sz="1200" b="1" i="0" u="none" strike="noStrike" kern="1200" baseline="0" dirty="0" smtClean="0">
                <a:solidFill>
                  <a:schemeClr val="tx1"/>
                </a:solidFill>
                <a:latin typeface="+mn-lt"/>
                <a:ea typeface="+mn-ea"/>
                <a:cs typeface="+mn-cs"/>
              </a:rPr>
              <a:t>SSH</a:t>
            </a:r>
            <a:r>
              <a:rPr lang="en-US" sz="1200" b="0" i="0" u="none" strike="noStrike" kern="1200" baseline="0" dirty="0" smtClean="0">
                <a:solidFill>
                  <a:schemeClr val="tx1"/>
                </a:solidFill>
                <a:latin typeface="+mn-lt"/>
                <a:ea typeface="+mn-ea"/>
                <a:cs typeface="+mn-cs"/>
              </a:rPr>
              <a:t>) server (</a:t>
            </a:r>
            <a:r>
              <a:rPr lang="en-US" sz="1200" b="0" i="1" u="none" strike="noStrike" kern="1200" baseline="0" dirty="0" err="1" smtClean="0">
                <a:solidFill>
                  <a:schemeClr val="tx1"/>
                </a:solidFill>
                <a:latin typeface="+mn-lt"/>
                <a:ea typeface="+mn-ea"/>
                <a:cs typeface="+mn-cs"/>
              </a:rPr>
              <a:t>sshd</a:t>
            </a:r>
            <a:r>
              <a:rPr lang="en-US" sz="1200" b="0" i="1" u="none" strike="noStrike" kern="1200" baseline="0" dirty="0" smtClean="0">
                <a:solidFill>
                  <a:schemeClr val="tx1"/>
                </a:solidFill>
                <a:latin typeface="+mn-lt"/>
                <a:ea typeface="+mn-ea"/>
                <a:cs typeface="+mn-cs"/>
              </a:rPr>
              <a:t> </a:t>
            </a:r>
            <a:r>
              <a:rPr lang="en-US" sz="1200" b="0" i="0" u="none" strike="noStrike" kern="1200" baseline="0" dirty="0" smtClean="0">
                <a:solidFill>
                  <a:schemeClr val="tx1"/>
                </a:solidFill>
                <a:latin typeface="+mn-lt"/>
                <a:ea typeface="+mn-ea"/>
                <a:cs typeface="+mn-cs"/>
              </a:rPr>
              <a:t>process on the machine) can be defined as a service to be monitored</a:t>
            </a:r>
            <a:r>
              <a:rPr lang="en-US" sz="1200" b="1" i="0" u="none" strike="noStrike" kern="1200" baseline="0" dirty="0" smtClean="0">
                <a:solidFill>
                  <a:schemeClr val="tx1"/>
                </a:solidFill>
                <a:latin typeface="+mn-lt"/>
                <a:ea typeface="+mn-ea"/>
                <a:cs typeface="+mn-cs"/>
              </a:rPr>
              <a:t>. Each service is associated with a host on which it is running</a:t>
            </a:r>
            <a:r>
              <a:rPr lang="en-US" sz="1200" b="0" i="0" u="none" strike="noStrike" kern="1200" baseline="0" dirty="0" smtClean="0">
                <a:solidFill>
                  <a:schemeClr val="tx1"/>
                </a:solidFill>
                <a:latin typeface="+mn-lt"/>
                <a:ea typeface="+mn-ea"/>
                <a:cs typeface="+mn-cs"/>
              </a:rPr>
              <a:t>. In addition, machines can be grouped into host groups. </a:t>
            </a:r>
            <a:endParaRPr lang="es-419" dirty="0"/>
          </a:p>
        </p:txBody>
      </p:sp>
      <p:sp>
        <p:nvSpPr>
          <p:cNvPr id="4" name="Slide Number Placeholder 3"/>
          <p:cNvSpPr>
            <a:spLocks noGrp="1"/>
          </p:cNvSpPr>
          <p:nvPr>
            <p:ph type="sldNum" sz="quarter" idx="10"/>
          </p:nvPr>
        </p:nvSpPr>
        <p:spPr/>
        <p:txBody>
          <a:bodyPr/>
          <a:lstStyle/>
          <a:p>
            <a:fld id="{F0C8196D-16CD-4B31-852A-9043D5885809}" type="slidenum">
              <a:rPr lang="es-419" smtClean="0"/>
              <a:t>15</a:t>
            </a:fld>
            <a:endParaRPr lang="es-419"/>
          </a:p>
        </p:txBody>
      </p:sp>
    </p:spTree>
    <p:extLst>
      <p:ext uri="{BB962C8B-B14F-4D97-AF65-F5344CB8AC3E}">
        <p14:creationId xmlns:p14="http://schemas.microsoft.com/office/powerpoint/2010/main" val="31242507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smtClean="0">
                <a:solidFill>
                  <a:schemeClr val="tx1"/>
                </a:solidFill>
                <a:latin typeface="+mn-lt"/>
                <a:ea typeface="+mn-ea"/>
                <a:cs typeface="+mn-cs"/>
              </a:rPr>
              <a:t>which is much more readable than a matrix of values. It saves you the time of analyzing what's working and what's failing. It can also help prioritize what needs to be handled first, and which problems can be handled later. </a:t>
            </a:r>
            <a:endParaRPr lang="es-419" dirty="0"/>
          </a:p>
        </p:txBody>
      </p:sp>
      <p:sp>
        <p:nvSpPr>
          <p:cNvPr id="4" name="Slide Number Placeholder 3"/>
          <p:cNvSpPr>
            <a:spLocks noGrp="1"/>
          </p:cNvSpPr>
          <p:nvPr>
            <p:ph type="sldNum" sz="quarter" idx="10"/>
          </p:nvPr>
        </p:nvSpPr>
        <p:spPr/>
        <p:txBody>
          <a:bodyPr/>
          <a:lstStyle/>
          <a:p>
            <a:fld id="{F0C8196D-16CD-4B31-852A-9043D5885809}" type="slidenum">
              <a:rPr lang="es-419" smtClean="0"/>
              <a:t>16</a:t>
            </a:fld>
            <a:endParaRPr lang="es-419"/>
          </a:p>
        </p:txBody>
      </p:sp>
    </p:spTree>
    <p:extLst>
      <p:ext uri="{BB962C8B-B14F-4D97-AF65-F5344CB8AC3E}">
        <p14:creationId xmlns:p14="http://schemas.microsoft.com/office/powerpoint/2010/main" val="701969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txBox="1">
            <a:spLocks noGrp="1"/>
          </p:cNvSpPr>
          <p:nvPr>
            <p:ph type="dt" idx="1"/>
          </p:nvPr>
        </p:nvSpPr>
        <p:spPr>
          <a:ln/>
        </p:spPr>
        <p:txBody>
          <a:bodyPr wrap="square" lIns="92520" tIns="46080" rIns="92520" bIns="46080" anchor="t" anchorCtr="0">
            <a:noAutofit/>
          </a:bodyPr>
          <a:lstStyle/>
          <a:p>
            <a:pPr lvl="0"/>
            <a:fld id="{5E394735-0D8E-4CF0-96E4-E4CD3FCF58A5}" type="datetime1">
              <a:rPr lang="en-US"/>
              <a:pPr lvl="0"/>
              <a:t>9/21/2015</a:t>
            </a:fld>
            <a:endParaRPr lang="en-US"/>
          </a:p>
        </p:txBody>
      </p:sp>
      <p:sp>
        <p:nvSpPr>
          <p:cNvPr id="8" name="Slide Number Placeholder 6"/>
          <p:cNvSpPr txBox="1">
            <a:spLocks noGrp="1"/>
          </p:cNvSpPr>
          <p:nvPr>
            <p:ph type="sldNum" sz="quarter" idx="5"/>
          </p:nvPr>
        </p:nvSpPr>
        <p:spPr>
          <a:ln/>
        </p:spPr>
        <p:txBody>
          <a:bodyPr wrap="square" lIns="92520" tIns="46080" rIns="92520" bIns="46080" anchor="b" anchorCtr="0">
            <a:noAutofit/>
          </a:bodyPr>
          <a:lstStyle/>
          <a:p>
            <a:pPr lvl="0"/>
            <a:fld id="{509168CD-BC5F-493B-B380-2703F28D340B}" type="slidenum">
              <a:t>17</a:t>
            </a:fld>
            <a:endParaRPr lang="en-US"/>
          </a:p>
        </p:txBody>
      </p:sp>
      <p:sp>
        <p:nvSpPr>
          <p:cNvPr id="2" name="Slide Image Placeholder 1"/>
          <p:cNvSpPr>
            <a:spLocks noGrp="1" noRot="1" noChangeAspect="1" noResize="1"/>
          </p:cNvSpPr>
          <p:nvPr>
            <p:ph type="sldImg"/>
          </p:nvPr>
        </p:nvSpPr>
        <p:spPr>
          <a:xfrm>
            <a:off x="342900" y="696913"/>
            <a:ext cx="6197600" cy="3486150"/>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pPr marL="216000" indent="-216000" hangingPunct="0"/>
            <a:endParaRPr lang="en-US" sz="2000">
              <a:latin typeface="Arial" pitchFamily="18"/>
            </a:endParaRPr>
          </a:p>
        </p:txBody>
      </p:sp>
      <p:sp>
        <p:nvSpPr>
          <p:cNvPr id="4" name="Slide Number Placeholder 3"/>
          <p:cNvSpPr txBox="1"/>
          <p:nvPr/>
        </p:nvSpPr>
        <p:spPr>
          <a:xfrm>
            <a:off x="3898080" y="8830080"/>
            <a:ext cx="2982239" cy="464760"/>
          </a:xfrm>
          <a:prstGeom prst="rect">
            <a:avLst/>
          </a:prstGeom>
          <a:noFill/>
          <a:ln>
            <a:noFill/>
          </a:ln>
        </p:spPr>
        <p:txBody>
          <a:bodyPr vert="horz" wrap="square" lIns="92520" tIns="46080" rIns="92520" bIns="46080" anchor="b" anchorCtr="0" compatLnSpc="0">
            <a:noAutofit/>
          </a:bodyPr>
          <a:lstStyle/>
          <a:p>
            <a:pPr marL="0" marR="0" lvl="0" indent="0" algn="r" rtl="0" hangingPunct="1">
              <a:lnSpc>
                <a:spcPct val="100000"/>
              </a:lnSpc>
              <a:spcBef>
                <a:spcPts val="0"/>
              </a:spcBef>
              <a:spcAft>
                <a:spcPts val="0"/>
              </a:spcAft>
              <a:buNone/>
              <a:tabLst/>
            </a:pPr>
            <a:fld id="{7AC7CFBE-FE78-48AC-945E-7B73D7CBFF52}" type="slidenum">
              <a:t>17</a:t>
            </a:fld>
            <a:endParaRPr lang="en-US" sz="1200" b="0" i="0" u="none" strike="noStrike" kern="1200" spc="0" baseline="0">
              <a:ln>
                <a:noFill/>
              </a:ln>
              <a:solidFill>
                <a:srgbClr val="000000"/>
              </a:solidFill>
              <a:latin typeface="Calibri" pitchFamily="18"/>
              <a:ea typeface="Microsoft YaHei" pitchFamily="2"/>
              <a:cs typeface="Mangal" pitchFamily="2"/>
            </a:endParaRPr>
          </a:p>
        </p:txBody>
      </p:sp>
    </p:spTree>
    <p:extLst>
      <p:ext uri="{BB962C8B-B14F-4D97-AF65-F5344CB8AC3E}">
        <p14:creationId xmlns:p14="http://schemas.microsoft.com/office/powerpoint/2010/main" val="2613015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txBox="1">
            <a:spLocks noGrp="1"/>
          </p:cNvSpPr>
          <p:nvPr>
            <p:ph type="dt" idx="1"/>
          </p:nvPr>
        </p:nvSpPr>
        <p:spPr>
          <a:ln/>
        </p:spPr>
        <p:txBody>
          <a:bodyPr wrap="square" lIns="92520" tIns="46080" rIns="92520" bIns="46080" anchor="t" anchorCtr="0">
            <a:noAutofit/>
          </a:bodyPr>
          <a:lstStyle/>
          <a:p>
            <a:pPr lvl="0"/>
            <a:fld id="{5E394735-0D8E-4CF0-96E4-E4CD3FCF58A5}" type="datetime1">
              <a:rPr lang="en-US"/>
              <a:pPr lvl="0"/>
              <a:t>9/21/2015</a:t>
            </a:fld>
            <a:endParaRPr lang="en-US"/>
          </a:p>
        </p:txBody>
      </p:sp>
      <p:sp>
        <p:nvSpPr>
          <p:cNvPr id="8" name="Slide Number Placeholder 6"/>
          <p:cNvSpPr txBox="1">
            <a:spLocks noGrp="1"/>
          </p:cNvSpPr>
          <p:nvPr>
            <p:ph type="sldNum" sz="quarter" idx="5"/>
          </p:nvPr>
        </p:nvSpPr>
        <p:spPr>
          <a:ln/>
        </p:spPr>
        <p:txBody>
          <a:bodyPr wrap="square" lIns="92520" tIns="46080" rIns="92520" bIns="46080" anchor="b" anchorCtr="0">
            <a:noAutofit/>
          </a:bodyPr>
          <a:lstStyle/>
          <a:p>
            <a:pPr lvl="0"/>
            <a:fld id="{3CB3E82B-92EC-4C26-97EE-8276D5176966}" type="slidenum">
              <a:t>18</a:t>
            </a:fld>
            <a:endParaRPr lang="en-US"/>
          </a:p>
        </p:txBody>
      </p:sp>
      <p:sp>
        <p:nvSpPr>
          <p:cNvPr id="2" name="Slide Image Placeholder 1"/>
          <p:cNvSpPr>
            <a:spLocks noGrp="1" noRot="1" noChangeAspect="1" noResize="1"/>
          </p:cNvSpPr>
          <p:nvPr>
            <p:ph type="sldImg"/>
          </p:nvPr>
        </p:nvSpPr>
        <p:spPr>
          <a:xfrm>
            <a:off x="342900" y="696913"/>
            <a:ext cx="6197600" cy="3486150"/>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pPr marL="216000" indent="-216000" hangingPunct="0"/>
            <a:endParaRPr lang="en-US" sz="2000">
              <a:latin typeface="Arial" pitchFamily="18"/>
            </a:endParaRPr>
          </a:p>
        </p:txBody>
      </p:sp>
      <p:sp>
        <p:nvSpPr>
          <p:cNvPr id="4" name="Slide Number Placeholder 3"/>
          <p:cNvSpPr txBox="1"/>
          <p:nvPr/>
        </p:nvSpPr>
        <p:spPr>
          <a:xfrm>
            <a:off x="3898080" y="8830080"/>
            <a:ext cx="2982239" cy="464760"/>
          </a:xfrm>
          <a:prstGeom prst="rect">
            <a:avLst/>
          </a:prstGeom>
          <a:noFill/>
          <a:ln>
            <a:noFill/>
          </a:ln>
        </p:spPr>
        <p:txBody>
          <a:bodyPr vert="horz" wrap="square" lIns="92520" tIns="46080" rIns="92520" bIns="46080" anchor="b" anchorCtr="0" compatLnSpc="0">
            <a:noAutofit/>
          </a:bodyPr>
          <a:lstStyle/>
          <a:p>
            <a:pPr marL="0" marR="0" lvl="0" indent="0" algn="r" rtl="0" hangingPunct="1">
              <a:lnSpc>
                <a:spcPct val="100000"/>
              </a:lnSpc>
              <a:spcBef>
                <a:spcPts val="0"/>
              </a:spcBef>
              <a:spcAft>
                <a:spcPts val="0"/>
              </a:spcAft>
              <a:buNone/>
              <a:tabLst/>
            </a:pPr>
            <a:fld id="{76F04663-8212-463B-8E8C-56A01A3FDE1F}" type="slidenum">
              <a:t>18</a:t>
            </a:fld>
            <a:endParaRPr lang="en-US" sz="1200" b="0" i="0" u="none" strike="noStrike" kern="1200" spc="0" baseline="0">
              <a:ln>
                <a:noFill/>
              </a:ln>
              <a:solidFill>
                <a:srgbClr val="000000"/>
              </a:solidFill>
              <a:latin typeface="Calibri" pitchFamily="18"/>
              <a:ea typeface="Microsoft YaHei" pitchFamily="2"/>
              <a:cs typeface="Mangal" pitchFamily="2"/>
            </a:endParaRPr>
          </a:p>
        </p:txBody>
      </p:sp>
    </p:spTree>
    <p:extLst>
      <p:ext uri="{BB962C8B-B14F-4D97-AF65-F5344CB8AC3E}">
        <p14:creationId xmlns:p14="http://schemas.microsoft.com/office/powerpoint/2010/main" val="373175348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txBox="1">
            <a:spLocks noGrp="1"/>
          </p:cNvSpPr>
          <p:nvPr>
            <p:ph type="dt" idx="1"/>
          </p:nvPr>
        </p:nvSpPr>
        <p:spPr>
          <a:ln/>
        </p:spPr>
        <p:txBody>
          <a:bodyPr wrap="square" lIns="92520" tIns="46080" rIns="92520" bIns="46080" anchor="t" anchorCtr="0">
            <a:noAutofit/>
          </a:bodyPr>
          <a:lstStyle/>
          <a:p>
            <a:pPr lvl="0"/>
            <a:fld id="{5E394735-0D8E-4CF0-96E4-E4CD3FCF58A5}" type="datetime1">
              <a:rPr lang="en-US"/>
              <a:pPr lvl="0"/>
              <a:t>9/21/2015</a:t>
            </a:fld>
            <a:endParaRPr lang="en-US"/>
          </a:p>
        </p:txBody>
      </p:sp>
      <p:sp>
        <p:nvSpPr>
          <p:cNvPr id="8" name="Slide Number Placeholder 6"/>
          <p:cNvSpPr txBox="1">
            <a:spLocks noGrp="1"/>
          </p:cNvSpPr>
          <p:nvPr>
            <p:ph type="sldNum" sz="quarter" idx="5"/>
          </p:nvPr>
        </p:nvSpPr>
        <p:spPr>
          <a:ln/>
        </p:spPr>
        <p:txBody>
          <a:bodyPr wrap="square" lIns="92520" tIns="46080" rIns="92520" bIns="46080" anchor="b" anchorCtr="0">
            <a:noAutofit/>
          </a:bodyPr>
          <a:lstStyle/>
          <a:p>
            <a:pPr lvl="0"/>
            <a:fld id="{7AD7F393-23F4-437D-AD73-637D5E39AA5C}" type="slidenum">
              <a:t>19</a:t>
            </a:fld>
            <a:endParaRPr lang="en-US"/>
          </a:p>
        </p:txBody>
      </p:sp>
      <p:sp>
        <p:nvSpPr>
          <p:cNvPr id="2" name="Slide Image Placeholder 1"/>
          <p:cNvSpPr>
            <a:spLocks noGrp="1" noRot="1" noChangeAspect="1" noResize="1"/>
          </p:cNvSpPr>
          <p:nvPr>
            <p:ph type="sldImg"/>
          </p:nvPr>
        </p:nvSpPr>
        <p:spPr>
          <a:xfrm>
            <a:off x="342900" y="696913"/>
            <a:ext cx="6197600" cy="3486150"/>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pPr marL="216000" indent="-216000" hangingPunct="0"/>
            <a:endParaRPr lang="en-US" sz="2000">
              <a:latin typeface="Arial" pitchFamily="18"/>
            </a:endParaRPr>
          </a:p>
        </p:txBody>
      </p:sp>
      <p:sp>
        <p:nvSpPr>
          <p:cNvPr id="4" name="Slide Number Placeholder 3"/>
          <p:cNvSpPr txBox="1"/>
          <p:nvPr/>
        </p:nvSpPr>
        <p:spPr>
          <a:xfrm>
            <a:off x="3898080" y="8830080"/>
            <a:ext cx="2982239" cy="464760"/>
          </a:xfrm>
          <a:prstGeom prst="rect">
            <a:avLst/>
          </a:prstGeom>
          <a:noFill/>
          <a:ln>
            <a:noFill/>
          </a:ln>
        </p:spPr>
        <p:txBody>
          <a:bodyPr vert="horz" wrap="square" lIns="92520" tIns="46080" rIns="92520" bIns="46080" anchor="b" anchorCtr="0" compatLnSpc="0">
            <a:noAutofit/>
          </a:bodyPr>
          <a:lstStyle/>
          <a:p>
            <a:pPr marL="0" marR="0" lvl="0" indent="0" algn="r" rtl="0" hangingPunct="1">
              <a:lnSpc>
                <a:spcPct val="100000"/>
              </a:lnSpc>
              <a:spcBef>
                <a:spcPts val="0"/>
              </a:spcBef>
              <a:spcAft>
                <a:spcPts val="0"/>
              </a:spcAft>
              <a:buNone/>
              <a:tabLst/>
            </a:pPr>
            <a:fld id="{B1472276-B252-4B9B-8056-89D14D3B693A}" type="slidenum">
              <a:t>19</a:t>
            </a:fld>
            <a:endParaRPr lang="en-US" sz="1200" b="0" i="0" u="none" strike="noStrike" kern="1200" spc="0" baseline="0">
              <a:ln>
                <a:noFill/>
              </a:ln>
              <a:solidFill>
                <a:srgbClr val="000000"/>
              </a:solidFill>
              <a:latin typeface="Calibri" pitchFamily="18"/>
              <a:ea typeface="Microsoft YaHei" pitchFamily="2"/>
              <a:cs typeface="Mangal" pitchFamily="2"/>
            </a:endParaRPr>
          </a:p>
        </p:txBody>
      </p:sp>
    </p:spTree>
    <p:extLst>
      <p:ext uri="{BB962C8B-B14F-4D97-AF65-F5344CB8AC3E}">
        <p14:creationId xmlns:p14="http://schemas.microsoft.com/office/powerpoint/2010/main" val="212291429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txBox="1">
            <a:spLocks noGrp="1"/>
          </p:cNvSpPr>
          <p:nvPr>
            <p:ph type="dt" idx="1"/>
          </p:nvPr>
        </p:nvSpPr>
        <p:spPr>
          <a:ln/>
        </p:spPr>
        <p:txBody>
          <a:bodyPr wrap="square" lIns="92520" tIns="46080" rIns="92520" bIns="46080" anchor="t" anchorCtr="0">
            <a:noAutofit/>
          </a:bodyPr>
          <a:lstStyle/>
          <a:p>
            <a:pPr lvl="0"/>
            <a:fld id="{5E394735-0D8E-4CF0-96E4-E4CD3FCF58A5}" type="datetime1">
              <a:rPr lang="en-US"/>
              <a:pPr lvl="0"/>
              <a:t>9/21/2015</a:t>
            </a:fld>
            <a:endParaRPr lang="en-US"/>
          </a:p>
        </p:txBody>
      </p:sp>
      <p:sp>
        <p:nvSpPr>
          <p:cNvPr id="8" name="Slide Number Placeholder 6"/>
          <p:cNvSpPr txBox="1">
            <a:spLocks noGrp="1"/>
          </p:cNvSpPr>
          <p:nvPr>
            <p:ph type="sldNum" sz="quarter" idx="5"/>
          </p:nvPr>
        </p:nvSpPr>
        <p:spPr>
          <a:ln/>
        </p:spPr>
        <p:txBody>
          <a:bodyPr wrap="square" lIns="92520" tIns="46080" rIns="92520" bIns="46080" anchor="b" anchorCtr="0">
            <a:noAutofit/>
          </a:bodyPr>
          <a:lstStyle/>
          <a:p>
            <a:pPr lvl="0"/>
            <a:fld id="{81130A4A-CAD6-48AE-8CC4-0BF72FF4592B}" type="slidenum">
              <a:t>20</a:t>
            </a:fld>
            <a:endParaRPr lang="en-US"/>
          </a:p>
        </p:txBody>
      </p:sp>
      <p:sp>
        <p:nvSpPr>
          <p:cNvPr id="2" name="Slide Image Placeholder 1"/>
          <p:cNvSpPr>
            <a:spLocks noGrp="1" noRot="1" noChangeAspect="1" noResize="1"/>
          </p:cNvSpPr>
          <p:nvPr>
            <p:ph type="sldImg"/>
          </p:nvPr>
        </p:nvSpPr>
        <p:spPr>
          <a:xfrm>
            <a:off x="342900" y="696913"/>
            <a:ext cx="6197600" cy="3486150"/>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pPr marL="216000" indent="-216000" hangingPunct="0"/>
            <a:endParaRPr lang="en-US" sz="2000">
              <a:latin typeface="Arial" pitchFamily="18"/>
            </a:endParaRPr>
          </a:p>
        </p:txBody>
      </p:sp>
      <p:sp>
        <p:nvSpPr>
          <p:cNvPr id="4" name="Slide Number Placeholder 3"/>
          <p:cNvSpPr txBox="1"/>
          <p:nvPr/>
        </p:nvSpPr>
        <p:spPr>
          <a:xfrm>
            <a:off x="3898080" y="8830080"/>
            <a:ext cx="2982239" cy="464760"/>
          </a:xfrm>
          <a:prstGeom prst="rect">
            <a:avLst/>
          </a:prstGeom>
          <a:noFill/>
          <a:ln>
            <a:noFill/>
          </a:ln>
        </p:spPr>
        <p:txBody>
          <a:bodyPr vert="horz" wrap="square" lIns="92520" tIns="46080" rIns="92520" bIns="46080" anchor="b" anchorCtr="0" compatLnSpc="0">
            <a:noAutofit/>
          </a:bodyPr>
          <a:lstStyle/>
          <a:p>
            <a:pPr marL="0" marR="0" lvl="0" indent="0" algn="r" rtl="0" hangingPunct="1">
              <a:lnSpc>
                <a:spcPct val="100000"/>
              </a:lnSpc>
              <a:spcBef>
                <a:spcPts val="0"/>
              </a:spcBef>
              <a:spcAft>
                <a:spcPts val="0"/>
              </a:spcAft>
              <a:buNone/>
              <a:tabLst/>
            </a:pPr>
            <a:fld id="{489DB564-5621-4EBB-9D20-D760EE6C2C7E}" type="slidenum">
              <a:t>20</a:t>
            </a:fld>
            <a:endParaRPr lang="en-US" sz="1200" b="0" i="0" u="none" strike="noStrike" kern="1200" spc="0" baseline="0">
              <a:ln>
                <a:noFill/>
              </a:ln>
              <a:solidFill>
                <a:srgbClr val="000000"/>
              </a:solidFill>
              <a:latin typeface="Calibri" pitchFamily="18"/>
              <a:ea typeface="Microsoft YaHei" pitchFamily="2"/>
              <a:cs typeface="Mangal" pitchFamily="2"/>
            </a:endParaRPr>
          </a:p>
        </p:txBody>
      </p:sp>
    </p:spTree>
    <p:extLst>
      <p:ext uri="{BB962C8B-B14F-4D97-AF65-F5344CB8AC3E}">
        <p14:creationId xmlns:p14="http://schemas.microsoft.com/office/powerpoint/2010/main" val="143161991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txBox="1">
            <a:spLocks noGrp="1"/>
          </p:cNvSpPr>
          <p:nvPr>
            <p:ph type="dt" idx="1"/>
          </p:nvPr>
        </p:nvSpPr>
        <p:spPr>
          <a:ln/>
        </p:spPr>
        <p:txBody>
          <a:bodyPr wrap="square" lIns="92520" tIns="46080" rIns="92520" bIns="46080" anchor="t" anchorCtr="0">
            <a:noAutofit/>
          </a:bodyPr>
          <a:lstStyle/>
          <a:p>
            <a:pPr lvl="0"/>
            <a:fld id="{5E394735-0D8E-4CF0-96E4-E4CD3FCF58A5}" type="datetime1">
              <a:rPr lang="en-US"/>
              <a:pPr lvl="0"/>
              <a:t>9/21/2015</a:t>
            </a:fld>
            <a:endParaRPr lang="en-US"/>
          </a:p>
        </p:txBody>
      </p:sp>
      <p:sp>
        <p:nvSpPr>
          <p:cNvPr id="8" name="Slide Number Placeholder 6"/>
          <p:cNvSpPr txBox="1">
            <a:spLocks noGrp="1"/>
          </p:cNvSpPr>
          <p:nvPr>
            <p:ph type="sldNum" sz="quarter" idx="5"/>
          </p:nvPr>
        </p:nvSpPr>
        <p:spPr>
          <a:ln/>
        </p:spPr>
        <p:txBody>
          <a:bodyPr wrap="square" lIns="92520" tIns="46080" rIns="92520" bIns="46080" anchor="b" anchorCtr="0">
            <a:noAutofit/>
          </a:bodyPr>
          <a:lstStyle/>
          <a:p>
            <a:pPr lvl="0"/>
            <a:fld id="{76A3CAD5-8449-4F23-8E86-11DB76C70795}" type="slidenum">
              <a:t>21</a:t>
            </a:fld>
            <a:endParaRPr lang="en-US"/>
          </a:p>
        </p:txBody>
      </p:sp>
      <p:sp>
        <p:nvSpPr>
          <p:cNvPr id="2" name="Slide Image Placeholder 1"/>
          <p:cNvSpPr>
            <a:spLocks noGrp="1" noRot="1" noChangeAspect="1" noResize="1"/>
          </p:cNvSpPr>
          <p:nvPr>
            <p:ph type="sldImg"/>
          </p:nvPr>
        </p:nvSpPr>
        <p:spPr>
          <a:xfrm>
            <a:off x="342900" y="696913"/>
            <a:ext cx="6197600" cy="3486150"/>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pPr marL="216000" indent="-216000" hangingPunct="0"/>
            <a:endParaRPr lang="en-US" sz="2000">
              <a:latin typeface="Arial" pitchFamily="18"/>
            </a:endParaRPr>
          </a:p>
        </p:txBody>
      </p:sp>
      <p:sp>
        <p:nvSpPr>
          <p:cNvPr id="4" name="Slide Number Placeholder 3"/>
          <p:cNvSpPr txBox="1"/>
          <p:nvPr/>
        </p:nvSpPr>
        <p:spPr>
          <a:xfrm>
            <a:off x="3898080" y="8830080"/>
            <a:ext cx="2982239" cy="464760"/>
          </a:xfrm>
          <a:prstGeom prst="rect">
            <a:avLst/>
          </a:prstGeom>
          <a:noFill/>
          <a:ln>
            <a:noFill/>
          </a:ln>
        </p:spPr>
        <p:txBody>
          <a:bodyPr vert="horz" wrap="square" lIns="92520" tIns="46080" rIns="92520" bIns="46080" anchor="b" anchorCtr="0" compatLnSpc="0">
            <a:noAutofit/>
          </a:bodyPr>
          <a:lstStyle/>
          <a:p>
            <a:pPr marL="0" marR="0" lvl="0" indent="0" algn="r" rtl="0" hangingPunct="1">
              <a:lnSpc>
                <a:spcPct val="100000"/>
              </a:lnSpc>
              <a:spcBef>
                <a:spcPts val="0"/>
              </a:spcBef>
              <a:spcAft>
                <a:spcPts val="0"/>
              </a:spcAft>
              <a:buNone/>
              <a:tabLst/>
            </a:pPr>
            <a:fld id="{75F64968-C29B-4167-B010-66E149135DD4}" type="slidenum">
              <a:t>21</a:t>
            </a:fld>
            <a:endParaRPr lang="en-US" sz="1200" b="0" i="0" u="none" strike="noStrike" kern="1200" spc="0" baseline="0">
              <a:ln>
                <a:noFill/>
              </a:ln>
              <a:solidFill>
                <a:srgbClr val="000000"/>
              </a:solidFill>
              <a:latin typeface="Calibri" pitchFamily="18"/>
              <a:ea typeface="Microsoft YaHei" pitchFamily="2"/>
              <a:cs typeface="Mangal" pitchFamily="2"/>
            </a:endParaRPr>
          </a:p>
        </p:txBody>
      </p:sp>
    </p:spTree>
    <p:extLst>
      <p:ext uri="{BB962C8B-B14F-4D97-AF65-F5344CB8AC3E}">
        <p14:creationId xmlns:p14="http://schemas.microsoft.com/office/powerpoint/2010/main" val="143445358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txBox="1">
            <a:spLocks noGrp="1"/>
          </p:cNvSpPr>
          <p:nvPr>
            <p:ph type="dt" idx="1"/>
          </p:nvPr>
        </p:nvSpPr>
        <p:spPr>
          <a:ln/>
        </p:spPr>
        <p:txBody>
          <a:bodyPr wrap="square" lIns="92520" tIns="46080" rIns="92520" bIns="46080" anchor="t" anchorCtr="0">
            <a:noAutofit/>
          </a:bodyPr>
          <a:lstStyle/>
          <a:p>
            <a:pPr lvl="0"/>
            <a:fld id="{5E394735-0D8E-4CF0-96E4-E4CD3FCF58A5}" type="datetime1">
              <a:rPr lang="en-US"/>
              <a:pPr lvl="0"/>
              <a:t>9/21/2015</a:t>
            </a:fld>
            <a:endParaRPr lang="en-US"/>
          </a:p>
        </p:txBody>
      </p:sp>
      <p:sp>
        <p:nvSpPr>
          <p:cNvPr id="8" name="Slide Number Placeholder 6"/>
          <p:cNvSpPr txBox="1">
            <a:spLocks noGrp="1"/>
          </p:cNvSpPr>
          <p:nvPr>
            <p:ph type="sldNum" sz="quarter" idx="5"/>
          </p:nvPr>
        </p:nvSpPr>
        <p:spPr>
          <a:ln/>
        </p:spPr>
        <p:txBody>
          <a:bodyPr wrap="square" lIns="92520" tIns="46080" rIns="92520" bIns="46080" anchor="b" anchorCtr="0">
            <a:noAutofit/>
          </a:bodyPr>
          <a:lstStyle/>
          <a:p>
            <a:pPr lvl="0"/>
            <a:fld id="{81F8D791-0FDD-4CA2-858D-FAF9B9964D4A}" type="slidenum">
              <a:t>3</a:t>
            </a:fld>
            <a:endParaRPr lang="en-US"/>
          </a:p>
        </p:txBody>
      </p:sp>
      <p:sp>
        <p:nvSpPr>
          <p:cNvPr id="2" name="Slide Image Placeholder 1"/>
          <p:cNvSpPr>
            <a:spLocks noGrp="1" noRot="1" noChangeAspect="1" noResize="1"/>
          </p:cNvSpPr>
          <p:nvPr>
            <p:ph type="sldImg"/>
          </p:nvPr>
        </p:nvSpPr>
        <p:spPr>
          <a:xfrm>
            <a:off x="342900" y="696913"/>
            <a:ext cx="6197600" cy="3486150"/>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pPr marL="216000" indent="-216000" hangingPunct="0"/>
            <a:endParaRPr lang="en-US" sz="2000">
              <a:latin typeface="Arial" pitchFamily="18"/>
            </a:endParaRPr>
          </a:p>
        </p:txBody>
      </p:sp>
      <p:sp>
        <p:nvSpPr>
          <p:cNvPr id="4" name="Slide Number Placeholder 3"/>
          <p:cNvSpPr txBox="1"/>
          <p:nvPr/>
        </p:nvSpPr>
        <p:spPr>
          <a:xfrm>
            <a:off x="3898080" y="8830080"/>
            <a:ext cx="2982239" cy="464760"/>
          </a:xfrm>
          <a:prstGeom prst="rect">
            <a:avLst/>
          </a:prstGeom>
          <a:noFill/>
          <a:ln>
            <a:noFill/>
          </a:ln>
        </p:spPr>
        <p:txBody>
          <a:bodyPr vert="horz" wrap="square" lIns="92520" tIns="46080" rIns="92520" bIns="46080" anchor="b" anchorCtr="0" compatLnSpc="0">
            <a:noAutofit/>
          </a:bodyPr>
          <a:lstStyle/>
          <a:p>
            <a:pPr marL="0" marR="0" lvl="0" indent="0" algn="r" rtl="0" hangingPunct="1">
              <a:lnSpc>
                <a:spcPct val="100000"/>
              </a:lnSpc>
              <a:spcBef>
                <a:spcPts val="0"/>
              </a:spcBef>
              <a:spcAft>
                <a:spcPts val="0"/>
              </a:spcAft>
              <a:buNone/>
              <a:tabLst/>
            </a:pPr>
            <a:fld id="{4856F3EA-235C-4BAD-BDB4-35F8BDF436C4}" type="slidenum">
              <a:t>3</a:t>
            </a:fld>
            <a:endParaRPr lang="en-US" sz="1200" b="0" i="0" u="none" strike="noStrike" kern="1200" spc="0" baseline="0">
              <a:ln>
                <a:noFill/>
              </a:ln>
              <a:solidFill>
                <a:srgbClr val="000000"/>
              </a:solidFill>
              <a:latin typeface="Calibri" pitchFamily="18"/>
              <a:ea typeface="Microsoft YaHei" pitchFamily="2"/>
              <a:cs typeface="Mangal" pitchFamily="2"/>
            </a:endParaRPr>
          </a:p>
        </p:txBody>
      </p:sp>
    </p:spTree>
    <p:extLst>
      <p:ext uri="{BB962C8B-B14F-4D97-AF65-F5344CB8AC3E}">
        <p14:creationId xmlns:p14="http://schemas.microsoft.com/office/powerpoint/2010/main" val="24456967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txBox="1">
            <a:spLocks noGrp="1"/>
          </p:cNvSpPr>
          <p:nvPr>
            <p:ph type="dt" idx="1"/>
          </p:nvPr>
        </p:nvSpPr>
        <p:spPr>
          <a:ln/>
        </p:spPr>
        <p:txBody>
          <a:bodyPr wrap="square" lIns="92520" tIns="46080" rIns="92520" bIns="46080" anchor="t" anchorCtr="0">
            <a:noAutofit/>
          </a:bodyPr>
          <a:lstStyle/>
          <a:p>
            <a:pPr lvl="0"/>
            <a:fld id="{5E394735-0D8E-4CF0-96E4-E4CD3FCF58A5}" type="datetime1">
              <a:rPr lang="en-US"/>
              <a:pPr lvl="0"/>
              <a:t>9/21/2015</a:t>
            </a:fld>
            <a:endParaRPr lang="en-US"/>
          </a:p>
        </p:txBody>
      </p:sp>
      <p:sp>
        <p:nvSpPr>
          <p:cNvPr id="8" name="Slide Number Placeholder 6"/>
          <p:cNvSpPr txBox="1">
            <a:spLocks noGrp="1"/>
          </p:cNvSpPr>
          <p:nvPr>
            <p:ph type="sldNum" sz="quarter" idx="5"/>
          </p:nvPr>
        </p:nvSpPr>
        <p:spPr>
          <a:ln/>
        </p:spPr>
        <p:txBody>
          <a:bodyPr wrap="square" lIns="92520" tIns="46080" rIns="92520" bIns="46080" anchor="b" anchorCtr="0">
            <a:noAutofit/>
          </a:bodyPr>
          <a:lstStyle/>
          <a:p>
            <a:pPr lvl="0"/>
            <a:fld id="{EFD2C222-6914-4ADD-BD2B-C55DE46CAF9B}" type="slidenum">
              <a:t>22</a:t>
            </a:fld>
            <a:endParaRPr lang="en-US"/>
          </a:p>
        </p:txBody>
      </p:sp>
      <p:sp>
        <p:nvSpPr>
          <p:cNvPr id="2" name="Slide Image Placeholder 1"/>
          <p:cNvSpPr>
            <a:spLocks noGrp="1" noRot="1" noChangeAspect="1" noResize="1"/>
          </p:cNvSpPr>
          <p:nvPr>
            <p:ph type="sldImg"/>
          </p:nvPr>
        </p:nvSpPr>
        <p:spPr>
          <a:xfrm>
            <a:off x="342900" y="696913"/>
            <a:ext cx="6197600" cy="3486150"/>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pPr marL="216000" indent="-216000" hangingPunct="0"/>
            <a:endParaRPr lang="en-US" sz="2000">
              <a:latin typeface="Arial" pitchFamily="18"/>
            </a:endParaRPr>
          </a:p>
        </p:txBody>
      </p:sp>
      <p:sp>
        <p:nvSpPr>
          <p:cNvPr id="4" name="Slide Number Placeholder 3"/>
          <p:cNvSpPr txBox="1"/>
          <p:nvPr/>
        </p:nvSpPr>
        <p:spPr>
          <a:xfrm>
            <a:off x="3898080" y="8830080"/>
            <a:ext cx="2982239" cy="464760"/>
          </a:xfrm>
          <a:prstGeom prst="rect">
            <a:avLst/>
          </a:prstGeom>
          <a:noFill/>
          <a:ln>
            <a:noFill/>
          </a:ln>
        </p:spPr>
        <p:txBody>
          <a:bodyPr vert="horz" wrap="square" lIns="92520" tIns="46080" rIns="92520" bIns="46080" anchor="b" anchorCtr="0" compatLnSpc="0">
            <a:noAutofit/>
          </a:bodyPr>
          <a:lstStyle/>
          <a:p>
            <a:pPr marL="0" marR="0" lvl="0" indent="0" algn="r" rtl="0" hangingPunct="1">
              <a:lnSpc>
                <a:spcPct val="100000"/>
              </a:lnSpc>
              <a:spcBef>
                <a:spcPts val="0"/>
              </a:spcBef>
              <a:spcAft>
                <a:spcPts val="0"/>
              </a:spcAft>
              <a:buNone/>
              <a:tabLst/>
            </a:pPr>
            <a:fld id="{8C91F01E-C1F1-4C97-BEA3-566DC4ABA907}" type="slidenum">
              <a:t>22</a:t>
            </a:fld>
            <a:endParaRPr lang="en-US" sz="1200" b="0" i="0" u="none" strike="noStrike" kern="1200" spc="0" baseline="0">
              <a:ln>
                <a:noFill/>
              </a:ln>
              <a:solidFill>
                <a:srgbClr val="000000"/>
              </a:solidFill>
              <a:latin typeface="Calibri" pitchFamily="18"/>
              <a:ea typeface="Microsoft YaHei" pitchFamily="2"/>
              <a:cs typeface="Mangal" pitchFamily="2"/>
            </a:endParaRPr>
          </a:p>
        </p:txBody>
      </p:sp>
    </p:spTree>
    <p:extLst>
      <p:ext uri="{BB962C8B-B14F-4D97-AF65-F5344CB8AC3E}">
        <p14:creationId xmlns:p14="http://schemas.microsoft.com/office/powerpoint/2010/main" val="909873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txBox="1">
            <a:spLocks noGrp="1"/>
          </p:cNvSpPr>
          <p:nvPr>
            <p:ph type="dt" idx="1"/>
          </p:nvPr>
        </p:nvSpPr>
        <p:spPr>
          <a:ln/>
        </p:spPr>
        <p:txBody>
          <a:bodyPr wrap="square" lIns="92520" tIns="46080" rIns="92520" bIns="46080" anchor="t" anchorCtr="0">
            <a:noAutofit/>
          </a:bodyPr>
          <a:lstStyle/>
          <a:p>
            <a:pPr lvl="0"/>
            <a:fld id="{5E394735-0D8E-4CF0-96E4-E4CD3FCF58A5}" type="datetime1">
              <a:rPr lang="en-US"/>
              <a:pPr lvl="0"/>
              <a:t>9/21/2015</a:t>
            </a:fld>
            <a:endParaRPr lang="en-US"/>
          </a:p>
        </p:txBody>
      </p:sp>
      <p:sp>
        <p:nvSpPr>
          <p:cNvPr id="8" name="Slide Number Placeholder 6"/>
          <p:cNvSpPr txBox="1">
            <a:spLocks noGrp="1"/>
          </p:cNvSpPr>
          <p:nvPr>
            <p:ph type="sldNum" sz="quarter" idx="5"/>
          </p:nvPr>
        </p:nvSpPr>
        <p:spPr>
          <a:ln/>
        </p:spPr>
        <p:txBody>
          <a:bodyPr wrap="square" lIns="92520" tIns="46080" rIns="92520" bIns="46080" anchor="b" anchorCtr="0">
            <a:noAutofit/>
          </a:bodyPr>
          <a:lstStyle/>
          <a:p>
            <a:pPr lvl="0"/>
            <a:fld id="{7FDF66E0-469C-4821-9B1D-194EC20B9CB0}" type="slidenum">
              <a:t>23</a:t>
            </a:fld>
            <a:endParaRPr lang="en-US"/>
          </a:p>
        </p:txBody>
      </p:sp>
      <p:sp>
        <p:nvSpPr>
          <p:cNvPr id="2" name="Slide Image Placeholder 1"/>
          <p:cNvSpPr>
            <a:spLocks noGrp="1" noRot="1" noChangeAspect="1" noResize="1"/>
          </p:cNvSpPr>
          <p:nvPr>
            <p:ph type="sldImg"/>
          </p:nvPr>
        </p:nvSpPr>
        <p:spPr>
          <a:xfrm>
            <a:off x="342900" y="696913"/>
            <a:ext cx="6197600" cy="3486150"/>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pPr marL="216000" indent="-216000" hangingPunct="0"/>
            <a:endParaRPr lang="en-US" sz="2000">
              <a:latin typeface="Arial" pitchFamily="18"/>
            </a:endParaRPr>
          </a:p>
        </p:txBody>
      </p:sp>
      <p:sp>
        <p:nvSpPr>
          <p:cNvPr id="4" name="Slide Number Placeholder 3"/>
          <p:cNvSpPr txBox="1"/>
          <p:nvPr/>
        </p:nvSpPr>
        <p:spPr>
          <a:xfrm>
            <a:off x="3898080" y="8830080"/>
            <a:ext cx="2982239" cy="464760"/>
          </a:xfrm>
          <a:prstGeom prst="rect">
            <a:avLst/>
          </a:prstGeom>
          <a:noFill/>
          <a:ln>
            <a:noFill/>
          </a:ln>
        </p:spPr>
        <p:txBody>
          <a:bodyPr vert="horz" wrap="square" lIns="92520" tIns="46080" rIns="92520" bIns="46080" anchor="b" anchorCtr="0" compatLnSpc="0">
            <a:noAutofit/>
          </a:bodyPr>
          <a:lstStyle/>
          <a:p>
            <a:pPr marL="0" marR="0" lvl="0" indent="0" algn="r" rtl="0" hangingPunct="1">
              <a:lnSpc>
                <a:spcPct val="100000"/>
              </a:lnSpc>
              <a:spcBef>
                <a:spcPts val="0"/>
              </a:spcBef>
              <a:spcAft>
                <a:spcPts val="0"/>
              </a:spcAft>
              <a:buNone/>
              <a:tabLst/>
            </a:pPr>
            <a:fld id="{BF20FEAF-0222-4F1D-BB81-AB28A36AA943}" type="slidenum">
              <a:t>23</a:t>
            </a:fld>
            <a:endParaRPr lang="en-US" sz="1200" b="0" i="0" u="none" strike="noStrike" kern="1200" spc="0" baseline="0">
              <a:ln>
                <a:noFill/>
              </a:ln>
              <a:solidFill>
                <a:srgbClr val="000000"/>
              </a:solidFill>
              <a:latin typeface="Calibri" pitchFamily="18"/>
              <a:ea typeface="Microsoft YaHei" pitchFamily="2"/>
              <a:cs typeface="Mangal" pitchFamily="2"/>
            </a:endParaRPr>
          </a:p>
        </p:txBody>
      </p:sp>
    </p:spTree>
    <p:extLst>
      <p:ext uri="{BB962C8B-B14F-4D97-AF65-F5344CB8AC3E}">
        <p14:creationId xmlns:p14="http://schemas.microsoft.com/office/powerpoint/2010/main" val="19367406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txBox="1">
            <a:spLocks noGrp="1"/>
          </p:cNvSpPr>
          <p:nvPr>
            <p:ph type="dt" idx="1"/>
          </p:nvPr>
        </p:nvSpPr>
        <p:spPr>
          <a:ln/>
        </p:spPr>
        <p:txBody>
          <a:bodyPr wrap="square" lIns="92520" tIns="46080" rIns="92520" bIns="46080" anchor="t" anchorCtr="0">
            <a:noAutofit/>
          </a:bodyPr>
          <a:lstStyle/>
          <a:p>
            <a:pPr lvl="0"/>
            <a:fld id="{5E394735-0D8E-4CF0-96E4-E4CD3FCF58A5}" type="datetime1">
              <a:rPr lang="en-US"/>
              <a:pPr lvl="0"/>
              <a:t>9/21/2015</a:t>
            </a:fld>
            <a:endParaRPr lang="en-US"/>
          </a:p>
        </p:txBody>
      </p:sp>
      <p:sp>
        <p:nvSpPr>
          <p:cNvPr id="8" name="Slide Number Placeholder 6"/>
          <p:cNvSpPr txBox="1">
            <a:spLocks noGrp="1"/>
          </p:cNvSpPr>
          <p:nvPr>
            <p:ph type="sldNum" sz="quarter" idx="5"/>
          </p:nvPr>
        </p:nvSpPr>
        <p:spPr>
          <a:ln/>
        </p:spPr>
        <p:txBody>
          <a:bodyPr wrap="square" lIns="92520" tIns="46080" rIns="92520" bIns="46080" anchor="b" anchorCtr="0">
            <a:noAutofit/>
          </a:bodyPr>
          <a:lstStyle/>
          <a:p>
            <a:pPr lvl="0"/>
            <a:fld id="{FAA9EFFC-66DF-420A-B6A4-5F2AB4C0ED69}" type="slidenum">
              <a:t>24</a:t>
            </a:fld>
            <a:endParaRPr lang="en-US"/>
          </a:p>
        </p:txBody>
      </p:sp>
      <p:sp>
        <p:nvSpPr>
          <p:cNvPr id="2" name="Slide Image Placeholder 1"/>
          <p:cNvSpPr>
            <a:spLocks noGrp="1" noRot="1" noChangeAspect="1" noResize="1"/>
          </p:cNvSpPr>
          <p:nvPr>
            <p:ph type="sldImg"/>
          </p:nvPr>
        </p:nvSpPr>
        <p:spPr>
          <a:xfrm>
            <a:off x="342900" y="696913"/>
            <a:ext cx="6197600" cy="3486150"/>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pPr marL="216000" indent="-216000" hangingPunct="0"/>
            <a:endParaRPr lang="en-US" sz="2000">
              <a:latin typeface="Arial" pitchFamily="18"/>
            </a:endParaRPr>
          </a:p>
        </p:txBody>
      </p:sp>
      <p:sp>
        <p:nvSpPr>
          <p:cNvPr id="4" name="Slide Number Placeholder 3"/>
          <p:cNvSpPr txBox="1"/>
          <p:nvPr/>
        </p:nvSpPr>
        <p:spPr>
          <a:xfrm>
            <a:off x="3898080" y="8830080"/>
            <a:ext cx="2982239" cy="464760"/>
          </a:xfrm>
          <a:prstGeom prst="rect">
            <a:avLst/>
          </a:prstGeom>
          <a:noFill/>
          <a:ln>
            <a:noFill/>
          </a:ln>
        </p:spPr>
        <p:txBody>
          <a:bodyPr vert="horz" wrap="square" lIns="92520" tIns="46080" rIns="92520" bIns="46080" anchor="b" anchorCtr="0" compatLnSpc="0">
            <a:noAutofit/>
          </a:bodyPr>
          <a:lstStyle/>
          <a:p>
            <a:pPr marL="0" marR="0" lvl="0" indent="0" algn="r" rtl="0" hangingPunct="1">
              <a:lnSpc>
                <a:spcPct val="100000"/>
              </a:lnSpc>
              <a:spcBef>
                <a:spcPts val="0"/>
              </a:spcBef>
              <a:spcAft>
                <a:spcPts val="0"/>
              </a:spcAft>
              <a:buNone/>
              <a:tabLst/>
            </a:pPr>
            <a:fld id="{27A0A2F5-0B04-4248-9AAB-0046899ABB27}" type="slidenum">
              <a:t>24</a:t>
            </a:fld>
            <a:endParaRPr lang="en-US" sz="1200" b="0" i="0" u="none" strike="noStrike" kern="1200" spc="0" baseline="0">
              <a:ln>
                <a:noFill/>
              </a:ln>
              <a:solidFill>
                <a:srgbClr val="000000"/>
              </a:solidFill>
              <a:latin typeface="Calibri" pitchFamily="18"/>
              <a:ea typeface="Microsoft YaHei" pitchFamily="2"/>
              <a:cs typeface="Mangal" pitchFamily="2"/>
            </a:endParaRPr>
          </a:p>
        </p:txBody>
      </p:sp>
    </p:spTree>
    <p:extLst>
      <p:ext uri="{BB962C8B-B14F-4D97-AF65-F5344CB8AC3E}">
        <p14:creationId xmlns:p14="http://schemas.microsoft.com/office/powerpoint/2010/main" val="37364271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txBox="1">
            <a:spLocks noGrp="1"/>
          </p:cNvSpPr>
          <p:nvPr>
            <p:ph type="dt" idx="1"/>
          </p:nvPr>
        </p:nvSpPr>
        <p:spPr>
          <a:ln/>
        </p:spPr>
        <p:txBody>
          <a:bodyPr wrap="square" lIns="92520" tIns="46080" rIns="92520" bIns="46080" anchor="t" anchorCtr="0">
            <a:noAutofit/>
          </a:bodyPr>
          <a:lstStyle/>
          <a:p>
            <a:pPr lvl="0"/>
            <a:fld id="{5E394735-0D8E-4CF0-96E4-E4CD3FCF58A5}" type="datetime1">
              <a:rPr lang="en-US"/>
              <a:pPr lvl="0"/>
              <a:t>9/21/2015</a:t>
            </a:fld>
            <a:endParaRPr lang="en-US"/>
          </a:p>
        </p:txBody>
      </p:sp>
      <p:sp>
        <p:nvSpPr>
          <p:cNvPr id="8" name="Slide Number Placeholder 6"/>
          <p:cNvSpPr txBox="1">
            <a:spLocks noGrp="1"/>
          </p:cNvSpPr>
          <p:nvPr>
            <p:ph type="sldNum" sz="quarter" idx="5"/>
          </p:nvPr>
        </p:nvSpPr>
        <p:spPr>
          <a:ln/>
        </p:spPr>
        <p:txBody>
          <a:bodyPr wrap="square" lIns="92520" tIns="46080" rIns="92520" bIns="46080" anchor="b" anchorCtr="0">
            <a:noAutofit/>
          </a:bodyPr>
          <a:lstStyle/>
          <a:p>
            <a:pPr lvl="0"/>
            <a:fld id="{E24A9F87-A304-4029-87D0-84321B215C4A}" type="slidenum">
              <a:t>25</a:t>
            </a:fld>
            <a:endParaRPr lang="en-US"/>
          </a:p>
        </p:txBody>
      </p:sp>
      <p:sp>
        <p:nvSpPr>
          <p:cNvPr id="2" name="Slide Image Placeholder 1"/>
          <p:cNvSpPr>
            <a:spLocks noGrp="1" noRot="1" noChangeAspect="1" noResize="1"/>
          </p:cNvSpPr>
          <p:nvPr>
            <p:ph type="sldImg"/>
          </p:nvPr>
        </p:nvSpPr>
        <p:spPr>
          <a:xfrm>
            <a:off x="342900" y="696913"/>
            <a:ext cx="6197600" cy="3486150"/>
          </a:xfrm>
          <a:solidFill>
            <a:srgbClr val="4F81BD"/>
          </a:solidFill>
          <a:ln w="25560">
            <a:solidFill>
              <a:srgbClr val="385D8A"/>
            </a:solidFill>
            <a:prstDash val="solid"/>
          </a:ln>
        </p:spPr>
      </p:sp>
      <p:sp>
        <p:nvSpPr>
          <p:cNvPr id="3" name="Slide Number Placeholder 3"/>
          <p:cNvSpPr txBox="1"/>
          <p:nvPr/>
        </p:nvSpPr>
        <p:spPr>
          <a:xfrm>
            <a:off x="3898080" y="8830080"/>
            <a:ext cx="2982239" cy="464760"/>
          </a:xfrm>
          <a:prstGeom prst="rect">
            <a:avLst/>
          </a:prstGeom>
          <a:noFill/>
          <a:ln>
            <a:noFill/>
          </a:ln>
        </p:spPr>
        <p:txBody>
          <a:bodyPr vert="horz" wrap="square" lIns="92520" tIns="46080" rIns="92520" bIns="46080" anchor="b" anchorCtr="0" compatLnSpc="0">
            <a:noAutofit/>
          </a:bodyPr>
          <a:lstStyle/>
          <a:p>
            <a:pPr marL="0" marR="0" lvl="0" indent="0" algn="r" rtl="0" hangingPunct="1">
              <a:lnSpc>
                <a:spcPct val="100000"/>
              </a:lnSpc>
              <a:spcBef>
                <a:spcPts val="0"/>
              </a:spcBef>
              <a:spcAft>
                <a:spcPts val="0"/>
              </a:spcAft>
              <a:buNone/>
              <a:tabLst/>
            </a:pPr>
            <a:fld id="{D024BE79-3974-47E1-BB5D-AC382CC655BD}" type="slidenum">
              <a:t>25</a:t>
            </a:fld>
            <a:endParaRPr lang="en-US" sz="1200" b="0" i="0" u="none" strike="noStrike" kern="1200" spc="0" baseline="0">
              <a:ln>
                <a:noFill/>
              </a:ln>
              <a:solidFill>
                <a:srgbClr val="000000"/>
              </a:solidFill>
              <a:latin typeface="Calibri" pitchFamily="18"/>
              <a:ea typeface="Microsoft YaHei" pitchFamily="2"/>
              <a:cs typeface="Mangal" pitchFamily="2"/>
            </a:endParaRPr>
          </a:p>
        </p:txBody>
      </p:sp>
      <p:sp>
        <p:nvSpPr>
          <p:cNvPr id="4" name="Notes Placeholder 2"/>
          <p:cNvSpPr txBox="1"/>
          <p:nvPr/>
        </p:nvSpPr>
        <p:spPr>
          <a:xfrm>
            <a:off x="688679" y="4416120"/>
            <a:ext cx="5505480" cy="4183559"/>
          </a:xfrm>
          <a:prstGeom prst="rect">
            <a:avLst/>
          </a:prstGeom>
          <a:noFill/>
          <a:ln>
            <a:noFill/>
          </a:ln>
        </p:spPr>
        <p:txBody>
          <a:bodyPr wrap="square" lIns="92520" tIns="46080" rIns="92520" bIns="46080" anchor="t" anchorCtr="0">
            <a:noAutofit/>
          </a:bodyPr>
          <a:lstStyle/>
          <a:p>
            <a:pPr marL="216000" marR="0" lvl="0" indent="-216000" rtl="0" hangingPunct="0">
              <a:buNone/>
              <a:tabLst/>
            </a:pPr>
            <a:endParaRPr lang="en-US" sz="2000" b="0" i="0" u="none" strike="noStrike" kern="1200">
              <a:ln>
                <a:noFill/>
              </a:ln>
              <a:latin typeface="Arial" pitchFamily="18"/>
              <a:ea typeface="Microsoft YaHei" pitchFamily="2"/>
              <a:cs typeface="Mangal" pitchFamily="2"/>
            </a:endParaRPr>
          </a:p>
        </p:txBody>
      </p:sp>
    </p:spTree>
    <p:extLst>
      <p:ext uri="{BB962C8B-B14F-4D97-AF65-F5344CB8AC3E}">
        <p14:creationId xmlns:p14="http://schemas.microsoft.com/office/powerpoint/2010/main" val="31306046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txBox="1">
            <a:spLocks noGrp="1"/>
          </p:cNvSpPr>
          <p:nvPr>
            <p:ph type="dt" idx="1"/>
          </p:nvPr>
        </p:nvSpPr>
        <p:spPr>
          <a:ln/>
        </p:spPr>
        <p:txBody>
          <a:bodyPr wrap="square" lIns="92520" tIns="46080" rIns="92520" bIns="46080" anchor="t" anchorCtr="0">
            <a:noAutofit/>
          </a:bodyPr>
          <a:lstStyle/>
          <a:p>
            <a:pPr lvl="0"/>
            <a:fld id="{5E394735-0D8E-4CF0-96E4-E4CD3FCF58A5}" type="datetime1">
              <a:rPr lang="en-US"/>
              <a:pPr lvl="0"/>
              <a:t>9/21/2015</a:t>
            </a:fld>
            <a:endParaRPr lang="en-US"/>
          </a:p>
        </p:txBody>
      </p:sp>
      <p:sp>
        <p:nvSpPr>
          <p:cNvPr id="8" name="Slide Number Placeholder 6"/>
          <p:cNvSpPr txBox="1">
            <a:spLocks noGrp="1"/>
          </p:cNvSpPr>
          <p:nvPr>
            <p:ph type="sldNum" sz="quarter" idx="5"/>
          </p:nvPr>
        </p:nvSpPr>
        <p:spPr>
          <a:ln/>
        </p:spPr>
        <p:txBody>
          <a:bodyPr wrap="square" lIns="92520" tIns="46080" rIns="92520" bIns="46080" anchor="b" anchorCtr="0">
            <a:noAutofit/>
          </a:bodyPr>
          <a:lstStyle/>
          <a:p>
            <a:pPr lvl="0"/>
            <a:fld id="{FA1CB05E-B6B9-4625-A050-A0E82A0A71A9}" type="slidenum">
              <a:t>26</a:t>
            </a:fld>
            <a:endParaRPr lang="en-US"/>
          </a:p>
        </p:txBody>
      </p:sp>
      <p:sp>
        <p:nvSpPr>
          <p:cNvPr id="2" name="Slide Image Placeholder 1"/>
          <p:cNvSpPr>
            <a:spLocks noGrp="1" noRot="1" noChangeAspect="1" noResize="1"/>
          </p:cNvSpPr>
          <p:nvPr>
            <p:ph type="sldImg"/>
          </p:nvPr>
        </p:nvSpPr>
        <p:spPr>
          <a:xfrm>
            <a:off x="342900" y="696913"/>
            <a:ext cx="6197600" cy="3486150"/>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pPr marL="216000" indent="-216000" hangingPunct="0"/>
            <a:endParaRPr lang="en-US" sz="2000">
              <a:latin typeface="Arial" pitchFamily="18"/>
            </a:endParaRPr>
          </a:p>
        </p:txBody>
      </p:sp>
      <p:sp>
        <p:nvSpPr>
          <p:cNvPr id="4" name="Slide Number Placeholder 3"/>
          <p:cNvSpPr txBox="1"/>
          <p:nvPr/>
        </p:nvSpPr>
        <p:spPr>
          <a:xfrm>
            <a:off x="3898080" y="8830080"/>
            <a:ext cx="2982239" cy="464760"/>
          </a:xfrm>
          <a:prstGeom prst="rect">
            <a:avLst/>
          </a:prstGeom>
          <a:noFill/>
          <a:ln>
            <a:noFill/>
          </a:ln>
        </p:spPr>
        <p:txBody>
          <a:bodyPr vert="horz" wrap="square" lIns="92520" tIns="46080" rIns="92520" bIns="46080" anchor="b" anchorCtr="0" compatLnSpc="0">
            <a:noAutofit/>
          </a:bodyPr>
          <a:lstStyle/>
          <a:p>
            <a:pPr marL="0" marR="0" lvl="0" indent="0" algn="r" rtl="0" hangingPunct="1">
              <a:lnSpc>
                <a:spcPct val="100000"/>
              </a:lnSpc>
              <a:spcBef>
                <a:spcPts val="0"/>
              </a:spcBef>
              <a:spcAft>
                <a:spcPts val="0"/>
              </a:spcAft>
              <a:buNone/>
              <a:tabLst/>
            </a:pPr>
            <a:fld id="{E699C3DB-9BE9-4806-9AD7-1D65AA73A01A}" type="slidenum">
              <a:t>26</a:t>
            </a:fld>
            <a:endParaRPr lang="en-US" sz="1200" b="0" i="0" u="none" strike="noStrike" kern="1200" spc="0" baseline="0">
              <a:ln>
                <a:noFill/>
              </a:ln>
              <a:solidFill>
                <a:srgbClr val="000000"/>
              </a:solidFill>
              <a:latin typeface="Calibri" pitchFamily="18"/>
              <a:ea typeface="Microsoft YaHei" pitchFamily="2"/>
              <a:cs typeface="Mangal" pitchFamily="2"/>
            </a:endParaRPr>
          </a:p>
        </p:txBody>
      </p:sp>
    </p:spTree>
    <p:extLst>
      <p:ext uri="{BB962C8B-B14F-4D97-AF65-F5344CB8AC3E}">
        <p14:creationId xmlns:p14="http://schemas.microsoft.com/office/powerpoint/2010/main" val="56974017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txBox="1">
            <a:spLocks noGrp="1"/>
          </p:cNvSpPr>
          <p:nvPr>
            <p:ph type="dt" idx="1"/>
          </p:nvPr>
        </p:nvSpPr>
        <p:spPr>
          <a:ln/>
        </p:spPr>
        <p:txBody>
          <a:bodyPr wrap="square" lIns="92520" tIns="46080" rIns="92520" bIns="46080" anchor="t" anchorCtr="0">
            <a:noAutofit/>
          </a:bodyPr>
          <a:lstStyle/>
          <a:p>
            <a:pPr lvl="0"/>
            <a:fld id="{5E394735-0D8E-4CF0-96E4-E4CD3FCF58A5}" type="datetime1">
              <a:rPr lang="en-US"/>
              <a:pPr lvl="0"/>
              <a:t>9/21/2015</a:t>
            </a:fld>
            <a:endParaRPr lang="en-US"/>
          </a:p>
        </p:txBody>
      </p:sp>
      <p:sp>
        <p:nvSpPr>
          <p:cNvPr id="8" name="Slide Number Placeholder 6"/>
          <p:cNvSpPr txBox="1">
            <a:spLocks noGrp="1"/>
          </p:cNvSpPr>
          <p:nvPr>
            <p:ph type="sldNum" sz="quarter" idx="5"/>
          </p:nvPr>
        </p:nvSpPr>
        <p:spPr>
          <a:ln/>
        </p:spPr>
        <p:txBody>
          <a:bodyPr wrap="square" lIns="92520" tIns="46080" rIns="92520" bIns="46080" anchor="b" anchorCtr="0">
            <a:noAutofit/>
          </a:bodyPr>
          <a:lstStyle/>
          <a:p>
            <a:pPr lvl="0"/>
            <a:fld id="{DF291801-4D07-488B-A62C-B8B76F0F6642}" type="slidenum">
              <a:t>27</a:t>
            </a:fld>
            <a:endParaRPr lang="en-US"/>
          </a:p>
        </p:txBody>
      </p:sp>
      <p:sp>
        <p:nvSpPr>
          <p:cNvPr id="2" name="Slide Image Placeholder 1"/>
          <p:cNvSpPr>
            <a:spLocks noGrp="1" noRot="1" noChangeAspect="1" noResize="1"/>
          </p:cNvSpPr>
          <p:nvPr>
            <p:ph type="sldImg"/>
          </p:nvPr>
        </p:nvSpPr>
        <p:spPr>
          <a:xfrm>
            <a:off x="342900" y="696913"/>
            <a:ext cx="6197600" cy="3486150"/>
          </a:xfrm>
          <a:solidFill>
            <a:srgbClr val="4F81BD"/>
          </a:solidFill>
          <a:ln w="25560">
            <a:solidFill>
              <a:srgbClr val="385D8A"/>
            </a:solidFill>
            <a:prstDash val="solid"/>
          </a:ln>
        </p:spPr>
      </p:sp>
      <p:sp>
        <p:nvSpPr>
          <p:cNvPr id="3" name="Notes Placeholder 2"/>
          <p:cNvSpPr txBox="1">
            <a:spLocks noGrp="1"/>
          </p:cNvSpPr>
          <p:nvPr>
            <p:ph type="body" sz="quarter" idx="1"/>
          </p:nvPr>
        </p:nvSpPr>
        <p:spPr>
          <a:xfrm>
            <a:off x="731519" y="4415760"/>
            <a:ext cx="5505480" cy="4183559"/>
          </a:xfrm>
        </p:spPr>
        <p:txBody>
          <a:bodyPr/>
          <a:lstStyle/>
          <a:p>
            <a:pPr lvl="0"/>
            <a:r>
              <a:rPr lang="en-US" sz="2000">
                <a:latin typeface="Arial" pitchFamily="18"/>
              </a:rPr>
              <a:t>Click to add notes</a:t>
            </a:r>
          </a:p>
        </p:txBody>
      </p:sp>
      <p:sp>
        <p:nvSpPr>
          <p:cNvPr id="4" name="Slide Number Placeholder 3"/>
          <p:cNvSpPr txBox="1"/>
          <p:nvPr/>
        </p:nvSpPr>
        <p:spPr>
          <a:xfrm>
            <a:off x="3898080" y="8830080"/>
            <a:ext cx="2982239" cy="464760"/>
          </a:xfrm>
          <a:prstGeom prst="rect">
            <a:avLst/>
          </a:prstGeom>
          <a:noFill/>
          <a:ln>
            <a:noFill/>
          </a:ln>
        </p:spPr>
        <p:txBody>
          <a:bodyPr vert="horz" wrap="square" lIns="92520" tIns="46080" rIns="92520" bIns="46080" anchor="b" anchorCtr="0" compatLnSpc="0">
            <a:noAutofit/>
          </a:bodyPr>
          <a:lstStyle/>
          <a:p>
            <a:pPr marL="0" marR="0" lvl="0" indent="0" algn="r" rtl="0" hangingPunct="1">
              <a:lnSpc>
                <a:spcPct val="100000"/>
              </a:lnSpc>
              <a:spcBef>
                <a:spcPts val="0"/>
              </a:spcBef>
              <a:spcAft>
                <a:spcPts val="0"/>
              </a:spcAft>
              <a:buNone/>
              <a:tabLst/>
            </a:pPr>
            <a:fld id="{DE5F6F57-958C-449C-87E3-2071FD7AE1AB}" type="slidenum">
              <a:t>27</a:t>
            </a:fld>
            <a:endParaRPr lang="en-US" sz="1200" b="0" i="0" u="none" strike="noStrike" kern="1200" spc="0" baseline="0">
              <a:ln>
                <a:noFill/>
              </a:ln>
              <a:solidFill>
                <a:srgbClr val="000000"/>
              </a:solidFill>
              <a:latin typeface="Calibri" pitchFamily="18"/>
              <a:ea typeface="Microsoft YaHei" pitchFamily="2"/>
              <a:cs typeface="Mangal" pitchFamily="2"/>
            </a:endParaRPr>
          </a:p>
        </p:txBody>
      </p:sp>
    </p:spTree>
    <p:extLst>
      <p:ext uri="{BB962C8B-B14F-4D97-AF65-F5344CB8AC3E}">
        <p14:creationId xmlns:p14="http://schemas.microsoft.com/office/powerpoint/2010/main" val="1263593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txBox="1">
            <a:spLocks noGrp="1"/>
          </p:cNvSpPr>
          <p:nvPr>
            <p:ph type="dt" idx="1"/>
          </p:nvPr>
        </p:nvSpPr>
        <p:spPr>
          <a:ln/>
        </p:spPr>
        <p:txBody>
          <a:bodyPr wrap="square" lIns="92520" tIns="46080" rIns="92520" bIns="46080" anchor="t" anchorCtr="0">
            <a:noAutofit/>
          </a:bodyPr>
          <a:lstStyle/>
          <a:p>
            <a:pPr lvl="0"/>
            <a:fld id="{5E394735-0D8E-4CF0-96E4-E4CD3FCF58A5}" type="datetime1">
              <a:rPr lang="en-US"/>
              <a:pPr lvl="0"/>
              <a:t>9/21/2015</a:t>
            </a:fld>
            <a:endParaRPr lang="en-US"/>
          </a:p>
        </p:txBody>
      </p:sp>
      <p:sp>
        <p:nvSpPr>
          <p:cNvPr id="8" name="Slide Number Placeholder 6"/>
          <p:cNvSpPr txBox="1">
            <a:spLocks noGrp="1"/>
          </p:cNvSpPr>
          <p:nvPr>
            <p:ph type="sldNum" sz="quarter" idx="5"/>
          </p:nvPr>
        </p:nvSpPr>
        <p:spPr>
          <a:ln/>
        </p:spPr>
        <p:txBody>
          <a:bodyPr wrap="square" lIns="92520" tIns="46080" rIns="92520" bIns="46080" anchor="b" anchorCtr="0">
            <a:noAutofit/>
          </a:bodyPr>
          <a:lstStyle/>
          <a:p>
            <a:pPr lvl="0"/>
            <a:fld id="{C32F48CB-EB7A-40C3-9839-ACD14A08B38A}" type="slidenum">
              <a:t>28</a:t>
            </a:fld>
            <a:endParaRPr lang="en-US"/>
          </a:p>
        </p:txBody>
      </p:sp>
      <p:sp>
        <p:nvSpPr>
          <p:cNvPr id="2" name="Slide Image Placeholder 1"/>
          <p:cNvSpPr>
            <a:spLocks noGrp="1" noRot="1" noChangeAspect="1" noResize="1"/>
          </p:cNvSpPr>
          <p:nvPr>
            <p:ph type="sldImg"/>
          </p:nvPr>
        </p:nvSpPr>
        <p:spPr>
          <a:xfrm>
            <a:off x="342900" y="696913"/>
            <a:ext cx="6197600" cy="3486150"/>
          </a:xfrm>
          <a:solidFill>
            <a:srgbClr val="4F81BD"/>
          </a:solidFill>
          <a:ln w="25560">
            <a:solidFill>
              <a:srgbClr val="385D8A"/>
            </a:solidFill>
            <a:prstDash val="solid"/>
          </a:ln>
        </p:spPr>
      </p:sp>
      <p:sp>
        <p:nvSpPr>
          <p:cNvPr id="3" name="Notes Placeholder 2"/>
          <p:cNvSpPr txBox="1">
            <a:spLocks noGrp="1"/>
          </p:cNvSpPr>
          <p:nvPr>
            <p:ph type="body" sz="quarter" idx="1"/>
          </p:nvPr>
        </p:nvSpPr>
        <p:spPr>
          <a:xfrm>
            <a:off x="731519" y="4415760"/>
            <a:ext cx="5505480" cy="4183559"/>
          </a:xfrm>
        </p:spPr>
        <p:txBody>
          <a:bodyPr/>
          <a:lstStyle/>
          <a:p>
            <a:pPr marL="216000" indent="-216000" hangingPunct="0"/>
            <a:endParaRPr lang="en-US" sz="2000">
              <a:latin typeface="Arial" pitchFamily="18"/>
            </a:endParaRPr>
          </a:p>
        </p:txBody>
      </p:sp>
      <p:sp>
        <p:nvSpPr>
          <p:cNvPr id="4" name="Slide Number Placeholder 3"/>
          <p:cNvSpPr txBox="1"/>
          <p:nvPr/>
        </p:nvSpPr>
        <p:spPr>
          <a:xfrm>
            <a:off x="3898080" y="8830080"/>
            <a:ext cx="2982239" cy="464760"/>
          </a:xfrm>
          <a:prstGeom prst="rect">
            <a:avLst/>
          </a:prstGeom>
          <a:noFill/>
          <a:ln>
            <a:noFill/>
          </a:ln>
        </p:spPr>
        <p:txBody>
          <a:bodyPr vert="horz" wrap="square" lIns="92520" tIns="46080" rIns="92520" bIns="46080" anchor="b" anchorCtr="0" compatLnSpc="0">
            <a:noAutofit/>
          </a:bodyPr>
          <a:lstStyle/>
          <a:p>
            <a:pPr marL="0" marR="0" lvl="0" indent="0" algn="r" rtl="0" hangingPunct="1">
              <a:lnSpc>
                <a:spcPct val="100000"/>
              </a:lnSpc>
              <a:spcBef>
                <a:spcPts val="0"/>
              </a:spcBef>
              <a:spcAft>
                <a:spcPts val="0"/>
              </a:spcAft>
              <a:buNone/>
              <a:tabLst/>
            </a:pPr>
            <a:fld id="{0689D29E-DEA5-4D69-9344-F8555EDEFBC6}" type="slidenum">
              <a:t>28</a:t>
            </a:fld>
            <a:endParaRPr lang="en-US" sz="1200" b="0" i="0" u="none" strike="noStrike" kern="1200" spc="0" baseline="0">
              <a:ln>
                <a:noFill/>
              </a:ln>
              <a:solidFill>
                <a:srgbClr val="000000"/>
              </a:solidFill>
              <a:latin typeface="Calibri" pitchFamily="18"/>
              <a:ea typeface="Microsoft YaHei" pitchFamily="2"/>
              <a:cs typeface="Mangal" pitchFamily="2"/>
            </a:endParaRPr>
          </a:p>
        </p:txBody>
      </p:sp>
    </p:spTree>
    <p:extLst>
      <p:ext uri="{BB962C8B-B14F-4D97-AF65-F5344CB8AC3E}">
        <p14:creationId xmlns:p14="http://schemas.microsoft.com/office/powerpoint/2010/main" val="8060343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txBox="1">
            <a:spLocks noGrp="1"/>
          </p:cNvSpPr>
          <p:nvPr>
            <p:ph type="dt" idx="1"/>
          </p:nvPr>
        </p:nvSpPr>
        <p:spPr>
          <a:ln/>
        </p:spPr>
        <p:txBody>
          <a:bodyPr wrap="square" lIns="92520" tIns="46080" rIns="92520" bIns="46080" anchor="t" anchorCtr="0">
            <a:noAutofit/>
          </a:bodyPr>
          <a:lstStyle/>
          <a:p>
            <a:pPr lvl="0"/>
            <a:fld id="{5E394735-0D8E-4CF0-96E4-E4CD3FCF58A5}" type="datetime1">
              <a:rPr lang="en-US"/>
              <a:pPr lvl="0"/>
              <a:t>9/21/2015</a:t>
            </a:fld>
            <a:endParaRPr lang="en-US"/>
          </a:p>
        </p:txBody>
      </p:sp>
      <p:sp>
        <p:nvSpPr>
          <p:cNvPr id="8" name="Slide Number Placeholder 6"/>
          <p:cNvSpPr txBox="1">
            <a:spLocks noGrp="1"/>
          </p:cNvSpPr>
          <p:nvPr>
            <p:ph type="sldNum" sz="quarter" idx="5"/>
          </p:nvPr>
        </p:nvSpPr>
        <p:spPr>
          <a:ln/>
        </p:spPr>
        <p:txBody>
          <a:bodyPr wrap="square" lIns="92520" tIns="46080" rIns="92520" bIns="46080" anchor="b" anchorCtr="0">
            <a:noAutofit/>
          </a:bodyPr>
          <a:lstStyle/>
          <a:p>
            <a:pPr lvl="0"/>
            <a:fld id="{AEA1A885-CE5C-4841-BB1D-61963C2526EA}" type="slidenum">
              <a:t>29</a:t>
            </a:fld>
            <a:endParaRPr lang="en-US"/>
          </a:p>
        </p:txBody>
      </p:sp>
      <p:sp>
        <p:nvSpPr>
          <p:cNvPr id="2" name="Slide Image Placeholder 1"/>
          <p:cNvSpPr>
            <a:spLocks noGrp="1" noRot="1" noChangeAspect="1" noResize="1"/>
          </p:cNvSpPr>
          <p:nvPr>
            <p:ph type="sldImg"/>
          </p:nvPr>
        </p:nvSpPr>
        <p:spPr>
          <a:xfrm>
            <a:off x="342900" y="696913"/>
            <a:ext cx="6197600" cy="3486150"/>
          </a:xfrm>
          <a:solidFill>
            <a:srgbClr val="4F81BD"/>
          </a:solidFill>
          <a:ln w="25560">
            <a:solidFill>
              <a:srgbClr val="385D8A"/>
            </a:solidFill>
            <a:prstDash val="solid"/>
          </a:ln>
        </p:spPr>
      </p:sp>
      <p:sp>
        <p:nvSpPr>
          <p:cNvPr id="3" name="Notes Placeholder 2"/>
          <p:cNvSpPr txBox="1">
            <a:spLocks noGrp="1"/>
          </p:cNvSpPr>
          <p:nvPr>
            <p:ph type="body" sz="quarter" idx="1"/>
          </p:nvPr>
        </p:nvSpPr>
        <p:spPr>
          <a:xfrm>
            <a:off x="731519" y="4415760"/>
            <a:ext cx="5505480" cy="4183559"/>
          </a:xfrm>
        </p:spPr>
        <p:txBody>
          <a:bodyPr/>
          <a:lstStyle/>
          <a:p>
            <a:pPr marL="216000" indent="-216000" hangingPunct="0"/>
            <a:endParaRPr lang="en-US" sz="2000">
              <a:latin typeface="Arial" pitchFamily="18"/>
            </a:endParaRPr>
          </a:p>
        </p:txBody>
      </p:sp>
      <p:sp>
        <p:nvSpPr>
          <p:cNvPr id="4" name="Slide Number Placeholder 3"/>
          <p:cNvSpPr txBox="1"/>
          <p:nvPr/>
        </p:nvSpPr>
        <p:spPr>
          <a:xfrm>
            <a:off x="3898080" y="8830080"/>
            <a:ext cx="2982239" cy="464760"/>
          </a:xfrm>
          <a:prstGeom prst="rect">
            <a:avLst/>
          </a:prstGeom>
          <a:noFill/>
          <a:ln>
            <a:noFill/>
          </a:ln>
        </p:spPr>
        <p:txBody>
          <a:bodyPr vert="horz" wrap="square" lIns="92520" tIns="46080" rIns="92520" bIns="46080" anchor="b" anchorCtr="0" compatLnSpc="0">
            <a:noAutofit/>
          </a:bodyPr>
          <a:lstStyle/>
          <a:p>
            <a:pPr marL="0" marR="0" lvl="0" indent="0" algn="r" rtl="0" hangingPunct="1">
              <a:lnSpc>
                <a:spcPct val="100000"/>
              </a:lnSpc>
              <a:spcBef>
                <a:spcPts val="0"/>
              </a:spcBef>
              <a:spcAft>
                <a:spcPts val="0"/>
              </a:spcAft>
              <a:buNone/>
              <a:tabLst/>
            </a:pPr>
            <a:fld id="{72F1E55F-ABD2-459E-A743-CC71AA79A8E2}" type="slidenum">
              <a:t>29</a:t>
            </a:fld>
            <a:endParaRPr lang="en-US" sz="1200" b="0" i="0" u="none" strike="noStrike" kern="1200" spc="0" baseline="0">
              <a:ln>
                <a:noFill/>
              </a:ln>
              <a:solidFill>
                <a:srgbClr val="000000"/>
              </a:solidFill>
              <a:latin typeface="Calibri" pitchFamily="18"/>
              <a:ea typeface="Microsoft YaHei" pitchFamily="2"/>
              <a:cs typeface="Mangal" pitchFamily="2"/>
            </a:endParaRPr>
          </a:p>
        </p:txBody>
      </p:sp>
    </p:spTree>
    <p:extLst>
      <p:ext uri="{BB962C8B-B14F-4D97-AF65-F5344CB8AC3E}">
        <p14:creationId xmlns:p14="http://schemas.microsoft.com/office/powerpoint/2010/main" val="11209873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txBox="1">
            <a:spLocks noGrp="1"/>
          </p:cNvSpPr>
          <p:nvPr>
            <p:ph type="dt" idx="1"/>
          </p:nvPr>
        </p:nvSpPr>
        <p:spPr>
          <a:ln/>
        </p:spPr>
        <p:txBody>
          <a:bodyPr wrap="square" lIns="92520" tIns="46080" rIns="92520" bIns="46080" anchor="t" anchorCtr="0">
            <a:noAutofit/>
          </a:bodyPr>
          <a:lstStyle/>
          <a:p>
            <a:pPr lvl="0"/>
            <a:fld id="{5E394735-0D8E-4CF0-96E4-E4CD3FCF58A5}" type="datetime1">
              <a:rPr lang="en-US"/>
              <a:pPr lvl="0"/>
              <a:t>9/21/2015</a:t>
            </a:fld>
            <a:endParaRPr lang="en-US"/>
          </a:p>
        </p:txBody>
      </p:sp>
      <p:sp>
        <p:nvSpPr>
          <p:cNvPr id="8" name="Slide Number Placeholder 6"/>
          <p:cNvSpPr txBox="1">
            <a:spLocks noGrp="1"/>
          </p:cNvSpPr>
          <p:nvPr>
            <p:ph type="sldNum" sz="quarter" idx="5"/>
          </p:nvPr>
        </p:nvSpPr>
        <p:spPr>
          <a:ln/>
        </p:spPr>
        <p:txBody>
          <a:bodyPr wrap="square" lIns="92520" tIns="46080" rIns="92520" bIns="46080" anchor="b" anchorCtr="0">
            <a:noAutofit/>
          </a:bodyPr>
          <a:lstStyle/>
          <a:p>
            <a:pPr lvl="0"/>
            <a:fld id="{3A264E2D-1F9E-4689-85A4-FFC90207A40F}" type="slidenum">
              <a:t>30</a:t>
            </a:fld>
            <a:endParaRPr lang="en-US"/>
          </a:p>
        </p:txBody>
      </p:sp>
      <p:sp>
        <p:nvSpPr>
          <p:cNvPr id="2" name="Slide Image Placeholder 1"/>
          <p:cNvSpPr>
            <a:spLocks noGrp="1" noRot="1" noChangeAspect="1" noResize="1"/>
          </p:cNvSpPr>
          <p:nvPr>
            <p:ph type="sldImg"/>
          </p:nvPr>
        </p:nvSpPr>
        <p:spPr>
          <a:xfrm>
            <a:off x="342900" y="696913"/>
            <a:ext cx="6197600" cy="3486150"/>
          </a:xfrm>
          <a:solidFill>
            <a:srgbClr val="4F81BD"/>
          </a:solidFill>
          <a:ln w="25560">
            <a:solidFill>
              <a:srgbClr val="385D8A"/>
            </a:solidFill>
            <a:prstDash val="solid"/>
          </a:ln>
        </p:spPr>
      </p:sp>
      <p:sp>
        <p:nvSpPr>
          <p:cNvPr id="3" name="Notes Placeholder 2"/>
          <p:cNvSpPr txBox="1">
            <a:spLocks noGrp="1"/>
          </p:cNvSpPr>
          <p:nvPr>
            <p:ph type="body" sz="quarter" idx="1"/>
          </p:nvPr>
        </p:nvSpPr>
        <p:spPr>
          <a:xfrm>
            <a:off x="731519" y="4415760"/>
            <a:ext cx="5505480" cy="4183559"/>
          </a:xfrm>
        </p:spPr>
        <p:txBody>
          <a:bodyPr/>
          <a:lstStyle/>
          <a:p>
            <a:pPr marL="216000" indent="-216000" hangingPunct="0"/>
            <a:endParaRPr lang="en-US" sz="2000">
              <a:latin typeface="Arial" pitchFamily="18"/>
            </a:endParaRPr>
          </a:p>
        </p:txBody>
      </p:sp>
      <p:sp>
        <p:nvSpPr>
          <p:cNvPr id="4" name="Slide Number Placeholder 3"/>
          <p:cNvSpPr txBox="1"/>
          <p:nvPr/>
        </p:nvSpPr>
        <p:spPr>
          <a:xfrm>
            <a:off x="3898080" y="8830080"/>
            <a:ext cx="2982239" cy="464760"/>
          </a:xfrm>
          <a:prstGeom prst="rect">
            <a:avLst/>
          </a:prstGeom>
          <a:noFill/>
          <a:ln>
            <a:noFill/>
          </a:ln>
        </p:spPr>
        <p:txBody>
          <a:bodyPr vert="horz" wrap="square" lIns="92520" tIns="46080" rIns="92520" bIns="46080" anchor="b" anchorCtr="0" compatLnSpc="0">
            <a:noAutofit/>
          </a:bodyPr>
          <a:lstStyle/>
          <a:p>
            <a:pPr marL="0" marR="0" lvl="0" indent="0" algn="r" rtl="0" hangingPunct="1">
              <a:lnSpc>
                <a:spcPct val="100000"/>
              </a:lnSpc>
              <a:spcBef>
                <a:spcPts val="0"/>
              </a:spcBef>
              <a:spcAft>
                <a:spcPts val="0"/>
              </a:spcAft>
              <a:buNone/>
              <a:tabLst/>
            </a:pPr>
            <a:fld id="{72E815AC-C1AC-4A98-AE08-80DCBB8FBFB0}" type="slidenum">
              <a:t>30</a:t>
            </a:fld>
            <a:endParaRPr lang="en-US" sz="1200" b="0" i="0" u="none" strike="noStrike" kern="1200" spc="0" baseline="0">
              <a:ln>
                <a:noFill/>
              </a:ln>
              <a:solidFill>
                <a:srgbClr val="000000"/>
              </a:solidFill>
              <a:latin typeface="Calibri" pitchFamily="18"/>
              <a:ea typeface="Microsoft YaHei" pitchFamily="2"/>
              <a:cs typeface="Mangal" pitchFamily="2"/>
            </a:endParaRPr>
          </a:p>
        </p:txBody>
      </p:sp>
    </p:spTree>
    <p:extLst>
      <p:ext uri="{BB962C8B-B14F-4D97-AF65-F5344CB8AC3E}">
        <p14:creationId xmlns:p14="http://schemas.microsoft.com/office/powerpoint/2010/main" val="25893817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txBox="1">
            <a:spLocks noGrp="1"/>
          </p:cNvSpPr>
          <p:nvPr>
            <p:ph type="dt" idx="1"/>
          </p:nvPr>
        </p:nvSpPr>
        <p:spPr>
          <a:ln/>
        </p:spPr>
        <p:txBody>
          <a:bodyPr wrap="square" lIns="92520" tIns="46080" rIns="92520" bIns="46080" anchor="t" anchorCtr="0">
            <a:noAutofit/>
          </a:bodyPr>
          <a:lstStyle/>
          <a:p>
            <a:pPr lvl="0"/>
            <a:fld id="{5E394735-0D8E-4CF0-96E4-E4CD3FCF58A5}" type="datetime1">
              <a:rPr lang="en-US"/>
              <a:pPr lvl="0"/>
              <a:t>9/21/2015</a:t>
            </a:fld>
            <a:endParaRPr lang="en-US"/>
          </a:p>
        </p:txBody>
      </p:sp>
      <p:sp>
        <p:nvSpPr>
          <p:cNvPr id="8" name="Slide Number Placeholder 6"/>
          <p:cNvSpPr txBox="1">
            <a:spLocks noGrp="1"/>
          </p:cNvSpPr>
          <p:nvPr>
            <p:ph type="sldNum" sz="quarter" idx="5"/>
          </p:nvPr>
        </p:nvSpPr>
        <p:spPr>
          <a:ln/>
        </p:spPr>
        <p:txBody>
          <a:bodyPr wrap="square" lIns="92520" tIns="46080" rIns="92520" bIns="46080" anchor="b" anchorCtr="0">
            <a:noAutofit/>
          </a:bodyPr>
          <a:lstStyle/>
          <a:p>
            <a:pPr lvl="0"/>
            <a:fld id="{5119F8B6-A823-462E-AC06-1F952C69D55B}" type="slidenum">
              <a:t>31</a:t>
            </a:fld>
            <a:endParaRPr lang="en-US"/>
          </a:p>
        </p:txBody>
      </p:sp>
      <p:sp>
        <p:nvSpPr>
          <p:cNvPr id="2" name="Slide Image Placeholder 1"/>
          <p:cNvSpPr>
            <a:spLocks noGrp="1" noRot="1" noChangeAspect="1" noResize="1"/>
          </p:cNvSpPr>
          <p:nvPr>
            <p:ph type="sldImg"/>
          </p:nvPr>
        </p:nvSpPr>
        <p:spPr>
          <a:xfrm>
            <a:off x="342900" y="696913"/>
            <a:ext cx="6197600" cy="3486150"/>
          </a:xfrm>
          <a:solidFill>
            <a:srgbClr val="4F81BD"/>
          </a:solidFill>
          <a:ln w="25560">
            <a:solidFill>
              <a:srgbClr val="385D8A"/>
            </a:solidFill>
            <a:prstDash val="solid"/>
          </a:ln>
        </p:spPr>
      </p:sp>
      <p:sp>
        <p:nvSpPr>
          <p:cNvPr id="3" name="Notes Placeholder 2"/>
          <p:cNvSpPr txBox="1">
            <a:spLocks noGrp="1"/>
          </p:cNvSpPr>
          <p:nvPr>
            <p:ph type="body" sz="quarter" idx="1"/>
          </p:nvPr>
        </p:nvSpPr>
        <p:spPr>
          <a:xfrm>
            <a:off x="731519" y="4415760"/>
            <a:ext cx="5505480" cy="4183559"/>
          </a:xfrm>
        </p:spPr>
        <p:txBody>
          <a:bodyPr/>
          <a:lstStyle/>
          <a:p>
            <a:pPr marL="216000" indent="-216000" hangingPunct="0"/>
            <a:endParaRPr lang="en-US" sz="2000">
              <a:latin typeface="Arial" pitchFamily="18"/>
            </a:endParaRPr>
          </a:p>
        </p:txBody>
      </p:sp>
      <p:sp>
        <p:nvSpPr>
          <p:cNvPr id="4" name="Slide Number Placeholder 3"/>
          <p:cNvSpPr txBox="1"/>
          <p:nvPr/>
        </p:nvSpPr>
        <p:spPr>
          <a:xfrm>
            <a:off x="3898080" y="8830080"/>
            <a:ext cx="2982239" cy="464760"/>
          </a:xfrm>
          <a:prstGeom prst="rect">
            <a:avLst/>
          </a:prstGeom>
          <a:noFill/>
          <a:ln>
            <a:noFill/>
          </a:ln>
        </p:spPr>
        <p:txBody>
          <a:bodyPr vert="horz" wrap="square" lIns="92520" tIns="46080" rIns="92520" bIns="46080" anchor="b" anchorCtr="0" compatLnSpc="0">
            <a:noAutofit/>
          </a:bodyPr>
          <a:lstStyle/>
          <a:p>
            <a:pPr marL="0" marR="0" lvl="0" indent="0" algn="r" rtl="0" hangingPunct="1">
              <a:lnSpc>
                <a:spcPct val="100000"/>
              </a:lnSpc>
              <a:spcBef>
                <a:spcPts val="0"/>
              </a:spcBef>
              <a:spcAft>
                <a:spcPts val="0"/>
              </a:spcAft>
              <a:buNone/>
              <a:tabLst/>
            </a:pPr>
            <a:fld id="{5514353F-6104-40A4-98B0-4D7BF8EDE5C0}" type="slidenum">
              <a:t>31</a:t>
            </a:fld>
            <a:endParaRPr lang="en-US" sz="1200" b="0" i="0" u="none" strike="noStrike" kern="1200" spc="0" baseline="0">
              <a:ln>
                <a:noFill/>
              </a:ln>
              <a:solidFill>
                <a:srgbClr val="000000"/>
              </a:solidFill>
              <a:latin typeface="Calibri" pitchFamily="18"/>
              <a:ea typeface="Microsoft YaHei" pitchFamily="2"/>
              <a:cs typeface="Mangal" pitchFamily="2"/>
            </a:endParaRPr>
          </a:p>
        </p:txBody>
      </p:sp>
    </p:spTree>
    <p:extLst>
      <p:ext uri="{BB962C8B-B14F-4D97-AF65-F5344CB8AC3E}">
        <p14:creationId xmlns:p14="http://schemas.microsoft.com/office/powerpoint/2010/main" val="4251397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txBox="1">
            <a:spLocks noGrp="1"/>
          </p:cNvSpPr>
          <p:nvPr>
            <p:ph type="dt" idx="1"/>
          </p:nvPr>
        </p:nvSpPr>
        <p:spPr>
          <a:ln/>
        </p:spPr>
        <p:txBody>
          <a:bodyPr wrap="square" lIns="92520" tIns="46080" rIns="92520" bIns="46080" anchor="t" anchorCtr="0">
            <a:noAutofit/>
          </a:bodyPr>
          <a:lstStyle/>
          <a:p>
            <a:pPr lvl="0"/>
            <a:fld id="{5E394735-0D8E-4CF0-96E4-E4CD3FCF58A5}" type="datetime1">
              <a:rPr lang="en-US"/>
              <a:pPr lvl="0"/>
              <a:t>9/21/2015</a:t>
            </a:fld>
            <a:endParaRPr lang="en-US"/>
          </a:p>
        </p:txBody>
      </p:sp>
      <p:sp>
        <p:nvSpPr>
          <p:cNvPr id="8" name="Slide Number Placeholder 6"/>
          <p:cNvSpPr txBox="1">
            <a:spLocks noGrp="1"/>
          </p:cNvSpPr>
          <p:nvPr>
            <p:ph type="sldNum" sz="quarter" idx="5"/>
          </p:nvPr>
        </p:nvSpPr>
        <p:spPr>
          <a:ln/>
        </p:spPr>
        <p:txBody>
          <a:bodyPr wrap="square" lIns="92520" tIns="46080" rIns="92520" bIns="46080" anchor="b" anchorCtr="0">
            <a:noAutofit/>
          </a:bodyPr>
          <a:lstStyle/>
          <a:p>
            <a:pPr lvl="0"/>
            <a:fld id="{D5D2575E-7EB9-4827-8A75-BE9DFAF14605}" type="slidenum">
              <a:t>4</a:t>
            </a:fld>
            <a:endParaRPr lang="en-US"/>
          </a:p>
        </p:txBody>
      </p:sp>
      <p:sp>
        <p:nvSpPr>
          <p:cNvPr id="2" name="Slide Image Placeholder 1"/>
          <p:cNvSpPr>
            <a:spLocks noGrp="1" noRot="1" noChangeAspect="1" noResize="1"/>
          </p:cNvSpPr>
          <p:nvPr>
            <p:ph type="sldImg"/>
          </p:nvPr>
        </p:nvSpPr>
        <p:spPr>
          <a:xfrm>
            <a:off x="342900" y="696913"/>
            <a:ext cx="6197600" cy="3486150"/>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pPr marL="216000" indent="-216000" hangingPunct="0"/>
            <a:endParaRPr lang="en-US" sz="2000">
              <a:latin typeface="Arial" pitchFamily="18"/>
            </a:endParaRPr>
          </a:p>
        </p:txBody>
      </p:sp>
      <p:sp>
        <p:nvSpPr>
          <p:cNvPr id="4" name="Slide Number Placeholder 3"/>
          <p:cNvSpPr txBox="1"/>
          <p:nvPr/>
        </p:nvSpPr>
        <p:spPr>
          <a:xfrm>
            <a:off x="3898080" y="8830080"/>
            <a:ext cx="2982239" cy="464760"/>
          </a:xfrm>
          <a:prstGeom prst="rect">
            <a:avLst/>
          </a:prstGeom>
          <a:noFill/>
          <a:ln>
            <a:noFill/>
          </a:ln>
        </p:spPr>
        <p:txBody>
          <a:bodyPr vert="horz" wrap="square" lIns="92520" tIns="46080" rIns="92520" bIns="46080" anchor="b" anchorCtr="0" compatLnSpc="0">
            <a:noAutofit/>
          </a:bodyPr>
          <a:lstStyle/>
          <a:p>
            <a:pPr marL="0" marR="0" lvl="0" indent="0" algn="r" rtl="0" hangingPunct="1">
              <a:lnSpc>
                <a:spcPct val="100000"/>
              </a:lnSpc>
              <a:spcBef>
                <a:spcPts val="0"/>
              </a:spcBef>
              <a:spcAft>
                <a:spcPts val="0"/>
              </a:spcAft>
              <a:buNone/>
              <a:tabLst/>
            </a:pPr>
            <a:fld id="{9CF991AD-7C9E-4243-9134-A70EB7FD1705}" type="slidenum">
              <a:t>4</a:t>
            </a:fld>
            <a:endParaRPr lang="en-US" sz="1200" b="0" i="0" u="none" strike="noStrike" kern="1200" spc="0" baseline="0">
              <a:ln>
                <a:noFill/>
              </a:ln>
              <a:solidFill>
                <a:srgbClr val="000000"/>
              </a:solidFill>
              <a:latin typeface="Calibri" pitchFamily="18"/>
              <a:ea typeface="Microsoft YaHei" pitchFamily="2"/>
              <a:cs typeface="Mangal" pitchFamily="2"/>
            </a:endParaRPr>
          </a:p>
        </p:txBody>
      </p:sp>
    </p:spTree>
    <p:extLst>
      <p:ext uri="{BB962C8B-B14F-4D97-AF65-F5344CB8AC3E}">
        <p14:creationId xmlns:p14="http://schemas.microsoft.com/office/powerpoint/2010/main" val="31184718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txBox="1">
            <a:spLocks noGrp="1"/>
          </p:cNvSpPr>
          <p:nvPr>
            <p:ph type="dt" idx="1"/>
          </p:nvPr>
        </p:nvSpPr>
        <p:spPr>
          <a:ln/>
        </p:spPr>
        <p:txBody>
          <a:bodyPr wrap="square" lIns="92520" tIns="46080" rIns="92520" bIns="46080" anchor="t" anchorCtr="0">
            <a:noAutofit/>
          </a:bodyPr>
          <a:lstStyle/>
          <a:p>
            <a:pPr lvl="0"/>
            <a:fld id="{5E394735-0D8E-4CF0-96E4-E4CD3FCF58A5}" type="datetime1">
              <a:rPr lang="en-US"/>
              <a:pPr lvl="0"/>
              <a:t>9/21/2015</a:t>
            </a:fld>
            <a:endParaRPr lang="en-US"/>
          </a:p>
        </p:txBody>
      </p:sp>
      <p:sp>
        <p:nvSpPr>
          <p:cNvPr id="8" name="Slide Number Placeholder 6"/>
          <p:cNvSpPr txBox="1">
            <a:spLocks noGrp="1"/>
          </p:cNvSpPr>
          <p:nvPr>
            <p:ph type="sldNum" sz="quarter" idx="5"/>
          </p:nvPr>
        </p:nvSpPr>
        <p:spPr>
          <a:ln/>
        </p:spPr>
        <p:txBody>
          <a:bodyPr wrap="square" lIns="92520" tIns="46080" rIns="92520" bIns="46080" anchor="b" anchorCtr="0">
            <a:noAutofit/>
          </a:bodyPr>
          <a:lstStyle/>
          <a:p>
            <a:pPr lvl="0"/>
            <a:fld id="{D6E581D0-BD85-48A2-A596-7F6CC976F6D7}" type="slidenum">
              <a:t>32</a:t>
            </a:fld>
            <a:endParaRPr lang="en-US"/>
          </a:p>
        </p:txBody>
      </p:sp>
      <p:sp>
        <p:nvSpPr>
          <p:cNvPr id="2" name="Slide Image Placeholder 1"/>
          <p:cNvSpPr>
            <a:spLocks noGrp="1" noRot="1" noChangeAspect="1" noResize="1"/>
          </p:cNvSpPr>
          <p:nvPr>
            <p:ph type="sldImg"/>
          </p:nvPr>
        </p:nvSpPr>
        <p:spPr>
          <a:xfrm>
            <a:off x="342900" y="696913"/>
            <a:ext cx="6197600" cy="3486150"/>
          </a:xfrm>
          <a:solidFill>
            <a:srgbClr val="4F81BD"/>
          </a:solidFill>
          <a:ln w="25560">
            <a:solidFill>
              <a:srgbClr val="385D8A"/>
            </a:solidFill>
            <a:prstDash val="solid"/>
          </a:ln>
        </p:spPr>
      </p:sp>
      <p:sp>
        <p:nvSpPr>
          <p:cNvPr id="3" name="Notes Placeholder 2"/>
          <p:cNvSpPr txBox="1">
            <a:spLocks noGrp="1"/>
          </p:cNvSpPr>
          <p:nvPr>
            <p:ph type="body" sz="quarter" idx="1"/>
          </p:nvPr>
        </p:nvSpPr>
        <p:spPr>
          <a:xfrm>
            <a:off x="731519" y="4415760"/>
            <a:ext cx="5505480" cy="4183559"/>
          </a:xfrm>
        </p:spPr>
        <p:txBody>
          <a:bodyPr/>
          <a:lstStyle/>
          <a:p>
            <a:pPr marL="216000" indent="-216000" hangingPunct="0"/>
            <a:endParaRPr lang="en-US" sz="2000">
              <a:latin typeface="Arial" pitchFamily="18"/>
            </a:endParaRPr>
          </a:p>
        </p:txBody>
      </p:sp>
      <p:sp>
        <p:nvSpPr>
          <p:cNvPr id="4" name="Slide Number Placeholder 3"/>
          <p:cNvSpPr txBox="1"/>
          <p:nvPr/>
        </p:nvSpPr>
        <p:spPr>
          <a:xfrm>
            <a:off x="3898080" y="8830080"/>
            <a:ext cx="2982239" cy="464760"/>
          </a:xfrm>
          <a:prstGeom prst="rect">
            <a:avLst/>
          </a:prstGeom>
          <a:noFill/>
          <a:ln>
            <a:noFill/>
          </a:ln>
        </p:spPr>
        <p:txBody>
          <a:bodyPr vert="horz" wrap="square" lIns="92520" tIns="46080" rIns="92520" bIns="46080" anchor="b" anchorCtr="0" compatLnSpc="0">
            <a:noAutofit/>
          </a:bodyPr>
          <a:lstStyle/>
          <a:p>
            <a:pPr marL="0" marR="0" lvl="0" indent="0" algn="r" rtl="0" hangingPunct="1">
              <a:lnSpc>
                <a:spcPct val="100000"/>
              </a:lnSpc>
              <a:spcBef>
                <a:spcPts val="0"/>
              </a:spcBef>
              <a:spcAft>
                <a:spcPts val="0"/>
              </a:spcAft>
              <a:buNone/>
              <a:tabLst/>
            </a:pPr>
            <a:fld id="{E69C43F8-4144-411E-89B0-16491250B165}" type="slidenum">
              <a:t>32</a:t>
            </a:fld>
            <a:endParaRPr lang="en-US" sz="1200" b="0" i="0" u="none" strike="noStrike" kern="1200" spc="0" baseline="0">
              <a:ln>
                <a:noFill/>
              </a:ln>
              <a:solidFill>
                <a:srgbClr val="000000"/>
              </a:solidFill>
              <a:latin typeface="Calibri" pitchFamily="18"/>
              <a:ea typeface="Microsoft YaHei" pitchFamily="2"/>
              <a:cs typeface="Mangal" pitchFamily="2"/>
            </a:endParaRPr>
          </a:p>
        </p:txBody>
      </p:sp>
    </p:spTree>
    <p:extLst>
      <p:ext uri="{BB962C8B-B14F-4D97-AF65-F5344CB8AC3E}">
        <p14:creationId xmlns:p14="http://schemas.microsoft.com/office/powerpoint/2010/main" val="23032352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txBox="1">
            <a:spLocks noGrp="1"/>
          </p:cNvSpPr>
          <p:nvPr>
            <p:ph type="dt" idx="1"/>
          </p:nvPr>
        </p:nvSpPr>
        <p:spPr>
          <a:ln/>
        </p:spPr>
        <p:txBody>
          <a:bodyPr wrap="square" lIns="92520" tIns="46080" rIns="92520" bIns="46080" anchor="t" anchorCtr="0">
            <a:noAutofit/>
          </a:bodyPr>
          <a:lstStyle/>
          <a:p>
            <a:pPr lvl="0"/>
            <a:fld id="{5E394735-0D8E-4CF0-96E4-E4CD3FCF58A5}" type="datetime1">
              <a:rPr lang="en-US"/>
              <a:pPr lvl="0"/>
              <a:t>9/21/2015</a:t>
            </a:fld>
            <a:endParaRPr lang="en-US"/>
          </a:p>
        </p:txBody>
      </p:sp>
      <p:sp>
        <p:nvSpPr>
          <p:cNvPr id="8" name="Slide Number Placeholder 6"/>
          <p:cNvSpPr txBox="1">
            <a:spLocks noGrp="1"/>
          </p:cNvSpPr>
          <p:nvPr>
            <p:ph type="sldNum" sz="quarter" idx="5"/>
          </p:nvPr>
        </p:nvSpPr>
        <p:spPr>
          <a:ln/>
        </p:spPr>
        <p:txBody>
          <a:bodyPr wrap="square" lIns="92520" tIns="46080" rIns="92520" bIns="46080" anchor="b" anchorCtr="0">
            <a:noAutofit/>
          </a:bodyPr>
          <a:lstStyle/>
          <a:p>
            <a:pPr lvl="0"/>
            <a:fld id="{D09E20BF-A2C2-4675-A7E5-5A54A4423AA3}" type="slidenum">
              <a:t>33</a:t>
            </a:fld>
            <a:endParaRPr lang="en-US"/>
          </a:p>
        </p:txBody>
      </p:sp>
      <p:sp>
        <p:nvSpPr>
          <p:cNvPr id="2" name="Slide Image Placeholder 1"/>
          <p:cNvSpPr>
            <a:spLocks noGrp="1" noRot="1" noChangeAspect="1" noResize="1"/>
          </p:cNvSpPr>
          <p:nvPr>
            <p:ph type="sldImg"/>
          </p:nvPr>
        </p:nvSpPr>
        <p:spPr>
          <a:xfrm>
            <a:off x="342900" y="696913"/>
            <a:ext cx="6197600" cy="3486150"/>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pPr marL="216000" indent="-216000" hangingPunct="0"/>
            <a:endParaRPr lang="en-US" sz="2000">
              <a:latin typeface="Arial" pitchFamily="18"/>
            </a:endParaRPr>
          </a:p>
        </p:txBody>
      </p:sp>
      <p:sp>
        <p:nvSpPr>
          <p:cNvPr id="4" name="Slide Number Placeholder 3"/>
          <p:cNvSpPr txBox="1"/>
          <p:nvPr/>
        </p:nvSpPr>
        <p:spPr>
          <a:xfrm>
            <a:off x="3898080" y="8830080"/>
            <a:ext cx="2982239" cy="464760"/>
          </a:xfrm>
          <a:prstGeom prst="rect">
            <a:avLst/>
          </a:prstGeom>
          <a:noFill/>
          <a:ln>
            <a:noFill/>
          </a:ln>
        </p:spPr>
        <p:txBody>
          <a:bodyPr vert="horz" wrap="square" lIns="92520" tIns="46080" rIns="92520" bIns="46080" anchor="b" anchorCtr="0" compatLnSpc="0">
            <a:noAutofit/>
          </a:bodyPr>
          <a:lstStyle/>
          <a:p>
            <a:pPr marL="0" marR="0" lvl="0" indent="0" algn="r" rtl="0" hangingPunct="1">
              <a:lnSpc>
                <a:spcPct val="100000"/>
              </a:lnSpc>
              <a:spcBef>
                <a:spcPts val="0"/>
              </a:spcBef>
              <a:spcAft>
                <a:spcPts val="0"/>
              </a:spcAft>
              <a:buNone/>
              <a:tabLst/>
            </a:pPr>
            <a:fld id="{C256BE30-DB37-43E1-895E-4D617A06668F}" type="slidenum">
              <a:t>33</a:t>
            </a:fld>
            <a:endParaRPr lang="en-US" sz="1200" b="0" i="0" u="none" strike="noStrike" kern="1200" spc="0" baseline="0">
              <a:ln>
                <a:noFill/>
              </a:ln>
              <a:solidFill>
                <a:srgbClr val="000000"/>
              </a:solidFill>
              <a:latin typeface="Calibri" pitchFamily="18"/>
              <a:ea typeface="Microsoft YaHei" pitchFamily="2"/>
              <a:cs typeface="Mangal" pitchFamily="2"/>
            </a:endParaRPr>
          </a:p>
        </p:txBody>
      </p:sp>
    </p:spTree>
    <p:extLst>
      <p:ext uri="{BB962C8B-B14F-4D97-AF65-F5344CB8AC3E}">
        <p14:creationId xmlns:p14="http://schemas.microsoft.com/office/powerpoint/2010/main" val="18695127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txBox="1">
            <a:spLocks noGrp="1"/>
          </p:cNvSpPr>
          <p:nvPr>
            <p:ph type="dt" idx="1"/>
          </p:nvPr>
        </p:nvSpPr>
        <p:spPr>
          <a:ln/>
        </p:spPr>
        <p:txBody>
          <a:bodyPr wrap="square" lIns="92520" tIns="46080" rIns="92520" bIns="46080" anchor="t" anchorCtr="0">
            <a:noAutofit/>
          </a:bodyPr>
          <a:lstStyle/>
          <a:p>
            <a:pPr lvl="0"/>
            <a:fld id="{5E394735-0D8E-4CF0-96E4-E4CD3FCF58A5}" type="datetime1">
              <a:rPr lang="en-US"/>
              <a:pPr lvl="0"/>
              <a:t>9/21/2015</a:t>
            </a:fld>
            <a:endParaRPr lang="en-US"/>
          </a:p>
        </p:txBody>
      </p:sp>
      <p:sp>
        <p:nvSpPr>
          <p:cNvPr id="8" name="Slide Number Placeholder 6"/>
          <p:cNvSpPr txBox="1">
            <a:spLocks noGrp="1"/>
          </p:cNvSpPr>
          <p:nvPr>
            <p:ph type="sldNum" sz="quarter" idx="5"/>
          </p:nvPr>
        </p:nvSpPr>
        <p:spPr>
          <a:ln/>
        </p:spPr>
        <p:txBody>
          <a:bodyPr wrap="square" lIns="92520" tIns="46080" rIns="92520" bIns="46080" anchor="b" anchorCtr="0">
            <a:noAutofit/>
          </a:bodyPr>
          <a:lstStyle/>
          <a:p>
            <a:pPr lvl="0"/>
            <a:fld id="{6FB08BBE-9E9F-4098-AB81-9EBE690FCB31}" type="slidenum">
              <a:t>34</a:t>
            </a:fld>
            <a:endParaRPr lang="en-US"/>
          </a:p>
        </p:txBody>
      </p:sp>
      <p:sp>
        <p:nvSpPr>
          <p:cNvPr id="2" name="Slide Image Placeholder 1"/>
          <p:cNvSpPr>
            <a:spLocks noGrp="1" noRot="1" noChangeAspect="1" noResize="1"/>
          </p:cNvSpPr>
          <p:nvPr>
            <p:ph type="sldImg"/>
          </p:nvPr>
        </p:nvSpPr>
        <p:spPr>
          <a:xfrm>
            <a:off x="342900" y="696913"/>
            <a:ext cx="6197600" cy="3486150"/>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pPr marL="216000" indent="-216000" hangingPunct="0"/>
            <a:endParaRPr lang="en-US" sz="2000">
              <a:latin typeface="Arial" pitchFamily="18"/>
            </a:endParaRPr>
          </a:p>
        </p:txBody>
      </p:sp>
      <p:sp>
        <p:nvSpPr>
          <p:cNvPr id="4" name="Slide Number Placeholder 3"/>
          <p:cNvSpPr txBox="1"/>
          <p:nvPr/>
        </p:nvSpPr>
        <p:spPr>
          <a:xfrm>
            <a:off x="3898080" y="8830080"/>
            <a:ext cx="2982239" cy="464760"/>
          </a:xfrm>
          <a:prstGeom prst="rect">
            <a:avLst/>
          </a:prstGeom>
          <a:noFill/>
          <a:ln>
            <a:noFill/>
          </a:ln>
        </p:spPr>
        <p:txBody>
          <a:bodyPr vert="horz" wrap="square" lIns="92520" tIns="46080" rIns="92520" bIns="46080" anchor="b" anchorCtr="0" compatLnSpc="0">
            <a:noAutofit/>
          </a:bodyPr>
          <a:lstStyle/>
          <a:p>
            <a:pPr marL="0" marR="0" lvl="0" indent="0" algn="r" rtl="0" hangingPunct="1">
              <a:lnSpc>
                <a:spcPct val="100000"/>
              </a:lnSpc>
              <a:spcBef>
                <a:spcPts val="0"/>
              </a:spcBef>
              <a:spcAft>
                <a:spcPts val="0"/>
              </a:spcAft>
              <a:buNone/>
              <a:tabLst/>
            </a:pPr>
            <a:fld id="{71CD529F-600B-4A88-9A22-F0231D21932D}" type="slidenum">
              <a:t>34</a:t>
            </a:fld>
            <a:endParaRPr lang="en-US" sz="1200" b="0" i="0" u="none" strike="noStrike" kern="1200" spc="0" baseline="0">
              <a:ln>
                <a:noFill/>
              </a:ln>
              <a:solidFill>
                <a:srgbClr val="000000"/>
              </a:solidFill>
              <a:latin typeface="Calibri" pitchFamily="18"/>
              <a:ea typeface="Microsoft YaHei" pitchFamily="2"/>
              <a:cs typeface="Mangal" pitchFamily="2"/>
            </a:endParaRPr>
          </a:p>
        </p:txBody>
      </p:sp>
    </p:spTree>
    <p:extLst>
      <p:ext uri="{BB962C8B-B14F-4D97-AF65-F5344CB8AC3E}">
        <p14:creationId xmlns:p14="http://schemas.microsoft.com/office/powerpoint/2010/main" val="255023330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txBox="1">
            <a:spLocks noGrp="1"/>
          </p:cNvSpPr>
          <p:nvPr>
            <p:ph type="dt" idx="1"/>
          </p:nvPr>
        </p:nvSpPr>
        <p:spPr>
          <a:ln/>
        </p:spPr>
        <p:txBody>
          <a:bodyPr wrap="square" lIns="92520" tIns="46080" rIns="92520" bIns="46080" anchor="t" anchorCtr="0">
            <a:noAutofit/>
          </a:bodyPr>
          <a:lstStyle/>
          <a:p>
            <a:pPr lvl="0"/>
            <a:fld id="{5E394735-0D8E-4CF0-96E4-E4CD3FCF58A5}" type="datetime1">
              <a:rPr lang="en-US"/>
              <a:pPr lvl="0"/>
              <a:t>9/21/2015</a:t>
            </a:fld>
            <a:endParaRPr lang="en-US"/>
          </a:p>
        </p:txBody>
      </p:sp>
      <p:sp>
        <p:nvSpPr>
          <p:cNvPr id="8" name="Slide Number Placeholder 6"/>
          <p:cNvSpPr txBox="1">
            <a:spLocks noGrp="1"/>
          </p:cNvSpPr>
          <p:nvPr>
            <p:ph type="sldNum" sz="quarter" idx="5"/>
          </p:nvPr>
        </p:nvSpPr>
        <p:spPr>
          <a:ln/>
        </p:spPr>
        <p:txBody>
          <a:bodyPr wrap="square" lIns="92520" tIns="46080" rIns="92520" bIns="46080" anchor="b" anchorCtr="0">
            <a:noAutofit/>
          </a:bodyPr>
          <a:lstStyle/>
          <a:p>
            <a:pPr lvl="0"/>
            <a:fld id="{4B618289-ED61-47A9-8CE6-9D067053348C}" type="slidenum">
              <a:t>35</a:t>
            </a:fld>
            <a:endParaRPr lang="en-US"/>
          </a:p>
        </p:txBody>
      </p:sp>
      <p:sp>
        <p:nvSpPr>
          <p:cNvPr id="2" name="Slide Image Placeholder 1"/>
          <p:cNvSpPr>
            <a:spLocks noGrp="1" noRot="1" noChangeAspect="1" noResize="1"/>
          </p:cNvSpPr>
          <p:nvPr>
            <p:ph type="sldImg"/>
          </p:nvPr>
        </p:nvSpPr>
        <p:spPr>
          <a:xfrm>
            <a:off x="342900" y="696913"/>
            <a:ext cx="6197600" cy="3486150"/>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pPr marL="216000" indent="-216000" hangingPunct="0"/>
            <a:endParaRPr lang="en-US" sz="2000">
              <a:latin typeface="Arial" pitchFamily="18"/>
            </a:endParaRPr>
          </a:p>
        </p:txBody>
      </p:sp>
      <p:sp>
        <p:nvSpPr>
          <p:cNvPr id="4" name="Slide Number Placeholder 3"/>
          <p:cNvSpPr txBox="1"/>
          <p:nvPr/>
        </p:nvSpPr>
        <p:spPr>
          <a:xfrm>
            <a:off x="3898080" y="8830080"/>
            <a:ext cx="2982239" cy="464760"/>
          </a:xfrm>
          <a:prstGeom prst="rect">
            <a:avLst/>
          </a:prstGeom>
          <a:noFill/>
          <a:ln>
            <a:noFill/>
          </a:ln>
        </p:spPr>
        <p:txBody>
          <a:bodyPr vert="horz" wrap="square" lIns="92520" tIns="46080" rIns="92520" bIns="46080" anchor="b" anchorCtr="0" compatLnSpc="0">
            <a:noAutofit/>
          </a:bodyPr>
          <a:lstStyle/>
          <a:p>
            <a:pPr marL="0" marR="0" lvl="0" indent="0" algn="r" rtl="0" hangingPunct="1">
              <a:lnSpc>
                <a:spcPct val="100000"/>
              </a:lnSpc>
              <a:spcBef>
                <a:spcPts val="0"/>
              </a:spcBef>
              <a:spcAft>
                <a:spcPts val="0"/>
              </a:spcAft>
              <a:buNone/>
              <a:tabLst/>
            </a:pPr>
            <a:fld id="{60E7E031-4599-4E2E-A3D0-AA432F183710}" type="slidenum">
              <a:t>35</a:t>
            </a:fld>
            <a:endParaRPr lang="en-US" sz="1200" b="0" i="0" u="none" strike="noStrike" kern="1200" spc="0" baseline="0">
              <a:ln>
                <a:noFill/>
              </a:ln>
              <a:solidFill>
                <a:srgbClr val="000000"/>
              </a:solidFill>
              <a:latin typeface="Calibri" pitchFamily="18"/>
              <a:ea typeface="Microsoft YaHei" pitchFamily="2"/>
              <a:cs typeface="Mangal" pitchFamily="2"/>
            </a:endParaRPr>
          </a:p>
        </p:txBody>
      </p:sp>
    </p:spTree>
    <p:extLst>
      <p:ext uri="{BB962C8B-B14F-4D97-AF65-F5344CB8AC3E}">
        <p14:creationId xmlns:p14="http://schemas.microsoft.com/office/powerpoint/2010/main" val="10213228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txBox="1">
            <a:spLocks noGrp="1"/>
          </p:cNvSpPr>
          <p:nvPr>
            <p:ph type="dt" idx="1"/>
          </p:nvPr>
        </p:nvSpPr>
        <p:spPr>
          <a:ln/>
        </p:spPr>
        <p:txBody>
          <a:bodyPr wrap="square" lIns="92520" tIns="46080" rIns="92520" bIns="46080" anchor="t" anchorCtr="0">
            <a:noAutofit/>
          </a:bodyPr>
          <a:lstStyle/>
          <a:p>
            <a:pPr lvl="0"/>
            <a:fld id="{5E394735-0D8E-4CF0-96E4-E4CD3FCF58A5}" type="datetime1">
              <a:rPr lang="en-US"/>
              <a:pPr lvl="0"/>
              <a:t>9/21/2015</a:t>
            </a:fld>
            <a:endParaRPr lang="en-US"/>
          </a:p>
        </p:txBody>
      </p:sp>
      <p:sp>
        <p:nvSpPr>
          <p:cNvPr id="8" name="Slide Number Placeholder 6"/>
          <p:cNvSpPr txBox="1">
            <a:spLocks noGrp="1"/>
          </p:cNvSpPr>
          <p:nvPr>
            <p:ph type="sldNum" sz="quarter" idx="5"/>
          </p:nvPr>
        </p:nvSpPr>
        <p:spPr>
          <a:ln/>
        </p:spPr>
        <p:txBody>
          <a:bodyPr wrap="square" lIns="92520" tIns="46080" rIns="92520" bIns="46080" anchor="b" anchorCtr="0">
            <a:noAutofit/>
          </a:bodyPr>
          <a:lstStyle/>
          <a:p>
            <a:pPr lvl="0"/>
            <a:fld id="{6CAEC405-925E-4BD2-BF11-2A3B49E30843}" type="slidenum">
              <a:t>36</a:t>
            </a:fld>
            <a:endParaRPr lang="en-US"/>
          </a:p>
        </p:txBody>
      </p:sp>
      <p:sp>
        <p:nvSpPr>
          <p:cNvPr id="2" name="Slide Image Placeholder 1"/>
          <p:cNvSpPr>
            <a:spLocks noGrp="1" noRot="1" noChangeAspect="1" noResize="1"/>
          </p:cNvSpPr>
          <p:nvPr>
            <p:ph type="sldImg"/>
          </p:nvPr>
        </p:nvSpPr>
        <p:spPr>
          <a:xfrm>
            <a:off x="342900" y="696913"/>
            <a:ext cx="6197600" cy="3486150"/>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pPr marL="216000" indent="-216000" hangingPunct="0"/>
            <a:endParaRPr lang="en-US" sz="2000">
              <a:latin typeface="Arial" pitchFamily="18"/>
            </a:endParaRPr>
          </a:p>
        </p:txBody>
      </p:sp>
      <p:sp>
        <p:nvSpPr>
          <p:cNvPr id="4" name="Slide Number Placeholder 3"/>
          <p:cNvSpPr txBox="1"/>
          <p:nvPr/>
        </p:nvSpPr>
        <p:spPr>
          <a:xfrm>
            <a:off x="3898080" y="8830080"/>
            <a:ext cx="2982239" cy="464760"/>
          </a:xfrm>
          <a:prstGeom prst="rect">
            <a:avLst/>
          </a:prstGeom>
          <a:noFill/>
          <a:ln>
            <a:noFill/>
          </a:ln>
        </p:spPr>
        <p:txBody>
          <a:bodyPr vert="horz" wrap="square" lIns="92520" tIns="46080" rIns="92520" bIns="46080" anchor="b" anchorCtr="0" compatLnSpc="0">
            <a:noAutofit/>
          </a:bodyPr>
          <a:lstStyle/>
          <a:p>
            <a:pPr marL="0" marR="0" lvl="0" indent="0" algn="r" rtl="0" hangingPunct="1">
              <a:lnSpc>
                <a:spcPct val="100000"/>
              </a:lnSpc>
              <a:spcBef>
                <a:spcPts val="0"/>
              </a:spcBef>
              <a:spcAft>
                <a:spcPts val="0"/>
              </a:spcAft>
              <a:buNone/>
              <a:tabLst/>
            </a:pPr>
            <a:fld id="{23656A74-C347-418B-886B-A67BCDE4DD58}" type="slidenum">
              <a:t>36</a:t>
            </a:fld>
            <a:endParaRPr lang="en-US" sz="1200" b="0" i="0" u="none" strike="noStrike" kern="1200" spc="0" baseline="0">
              <a:ln>
                <a:noFill/>
              </a:ln>
              <a:solidFill>
                <a:srgbClr val="000000"/>
              </a:solidFill>
              <a:latin typeface="Calibri" pitchFamily="18"/>
              <a:ea typeface="Microsoft YaHei" pitchFamily="2"/>
              <a:cs typeface="Mangal" pitchFamily="2"/>
            </a:endParaRPr>
          </a:p>
        </p:txBody>
      </p:sp>
    </p:spTree>
    <p:extLst>
      <p:ext uri="{BB962C8B-B14F-4D97-AF65-F5344CB8AC3E}">
        <p14:creationId xmlns:p14="http://schemas.microsoft.com/office/powerpoint/2010/main" val="20283452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txBox="1">
            <a:spLocks noGrp="1"/>
          </p:cNvSpPr>
          <p:nvPr>
            <p:ph type="dt" idx="1"/>
          </p:nvPr>
        </p:nvSpPr>
        <p:spPr>
          <a:ln/>
        </p:spPr>
        <p:txBody>
          <a:bodyPr wrap="square" lIns="92520" tIns="46080" rIns="92520" bIns="46080" anchor="t" anchorCtr="0">
            <a:noAutofit/>
          </a:bodyPr>
          <a:lstStyle/>
          <a:p>
            <a:pPr lvl="0"/>
            <a:fld id="{5E394735-0D8E-4CF0-96E4-E4CD3FCF58A5}" type="datetime1">
              <a:rPr lang="en-US"/>
              <a:pPr lvl="0"/>
              <a:t>9/21/2015</a:t>
            </a:fld>
            <a:endParaRPr lang="en-US"/>
          </a:p>
        </p:txBody>
      </p:sp>
      <p:sp>
        <p:nvSpPr>
          <p:cNvPr id="8" name="Slide Number Placeholder 6"/>
          <p:cNvSpPr txBox="1">
            <a:spLocks noGrp="1"/>
          </p:cNvSpPr>
          <p:nvPr>
            <p:ph type="sldNum" sz="quarter" idx="5"/>
          </p:nvPr>
        </p:nvSpPr>
        <p:spPr>
          <a:ln/>
        </p:spPr>
        <p:txBody>
          <a:bodyPr wrap="square" lIns="92520" tIns="46080" rIns="92520" bIns="46080" anchor="b" anchorCtr="0">
            <a:noAutofit/>
          </a:bodyPr>
          <a:lstStyle/>
          <a:p>
            <a:pPr lvl="0"/>
            <a:fld id="{81FC73D0-F6B5-45BC-9E65-E9F8F322873D}" type="slidenum">
              <a:t>37</a:t>
            </a:fld>
            <a:endParaRPr lang="en-US"/>
          </a:p>
        </p:txBody>
      </p:sp>
      <p:sp>
        <p:nvSpPr>
          <p:cNvPr id="2" name="Slide Image Placeholder 1"/>
          <p:cNvSpPr>
            <a:spLocks noGrp="1" noRot="1" noChangeAspect="1" noResize="1"/>
          </p:cNvSpPr>
          <p:nvPr>
            <p:ph type="sldImg"/>
          </p:nvPr>
        </p:nvSpPr>
        <p:spPr>
          <a:xfrm>
            <a:off x="342900" y="696913"/>
            <a:ext cx="6197600" cy="3486150"/>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pPr marL="216000" indent="-216000" hangingPunct="0"/>
            <a:endParaRPr lang="en-US" sz="2000">
              <a:latin typeface="Arial" pitchFamily="18"/>
            </a:endParaRPr>
          </a:p>
        </p:txBody>
      </p:sp>
      <p:sp>
        <p:nvSpPr>
          <p:cNvPr id="4" name="Slide Number Placeholder 3"/>
          <p:cNvSpPr txBox="1"/>
          <p:nvPr/>
        </p:nvSpPr>
        <p:spPr>
          <a:xfrm>
            <a:off x="3898080" y="8830080"/>
            <a:ext cx="2982239" cy="464760"/>
          </a:xfrm>
          <a:prstGeom prst="rect">
            <a:avLst/>
          </a:prstGeom>
          <a:noFill/>
          <a:ln>
            <a:noFill/>
          </a:ln>
        </p:spPr>
        <p:txBody>
          <a:bodyPr vert="horz" wrap="square" lIns="92520" tIns="46080" rIns="92520" bIns="46080" anchor="b" anchorCtr="0" compatLnSpc="0">
            <a:noAutofit/>
          </a:bodyPr>
          <a:lstStyle/>
          <a:p>
            <a:pPr marL="0" marR="0" lvl="0" indent="0" algn="r" rtl="0" hangingPunct="1">
              <a:lnSpc>
                <a:spcPct val="100000"/>
              </a:lnSpc>
              <a:spcBef>
                <a:spcPts val="0"/>
              </a:spcBef>
              <a:spcAft>
                <a:spcPts val="0"/>
              </a:spcAft>
              <a:buNone/>
              <a:tabLst/>
            </a:pPr>
            <a:fld id="{866E5FAE-5288-4F2C-932D-7314DF124313}" type="slidenum">
              <a:t>37</a:t>
            </a:fld>
            <a:endParaRPr lang="en-US" sz="1200" b="0" i="0" u="none" strike="noStrike" kern="1200" spc="0" baseline="0">
              <a:ln>
                <a:noFill/>
              </a:ln>
              <a:solidFill>
                <a:srgbClr val="000000"/>
              </a:solidFill>
              <a:latin typeface="Calibri" pitchFamily="18"/>
              <a:ea typeface="Microsoft YaHei" pitchFamily="2"/>
              <a:cs typeface="Mangal" pitchFamily="2"/>
            </a:endParaRPr>
          </a:p>
        </p:txBody>
      </p:sp>
    </p:spTree>
    <p:extLst>
      <p:ext uri="{BB962C8B-B14F-4D97-AF65-F5344CB8AC3E}">
        <p14:creationId xmlns:p14="http://schemas.microsoft.com/office/powerpoint/2010/main" val="21941144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txBox="1">
            <a:spLocks noGrp="1"/>
          </p:cNvSpPr>
          <p:nvPr>
            <p:ph type="dt" idx="1"/>
          </p:nvPr>
        </p:nvSpPr>
        <p:spPr>
          <a:ln/>
        </p:spPr>
        <p:txBody>
          <a:bodyPr wrap="square" lIns="92520" tIns="46080" rIns="92520" bIns="46080" anchor="t" anchorCtr="0">
            <a:noAutofit/>
          </a:bodyPr>
          <a:lstStyle/>
          <a:p>
            <a:pPr lvl="0"/>
            <a:fld id="{5E394735-0D8E-4CF0-96E4-E4CD3FCF58A5}" type="datetime1">
              <a:rPr lang="en-US"/>
              <a:pPr lvl="0"/>
              <a:t>9/21/2015</a:t>
            </a:fld>
            <a:endParaRPr lang="en-US"/>
          </a:p>
        </p:txBody>
      </p:sp>
      <p:sp>
        <p:nvSpPr>
          <p:cNvPr id="8" name="Slide Number Placeholder 6"/>
          <p:cNvSpPr txBox="1">
            <a:spLocks noGrp="1"/>
          </p:cNvSpPr>
          <p:nvPr>
            <p:ph type="sldNum" sz="quarter" idx="5"/>
          </p:nvPr>
        </p:nvSpPr>
        <p:spPr>
          <a:ln/>
        </p:spPr>
        <p:txBody>
          <a:bodyPr wrap="square" lIns="92520" tIns="46080" rIns="92520" bIns="46080" anchor="b" anchorCtr="0">
            <a:noAutofit/>
          </a:bodyPr>
          <a:lstStyle/>
          <a:p>
            <a:pPr lvl="0"/>
            <a:fld id="{8A9F115A-F42B-4C30-A714-761B207C681B}" type="slidenum">
              <a:t>38</a:t>
            </a:fld>
            <a:endParaRPr lang="en-US"/>
          </a:p>
        </p:txBody>
      </p:sp>
      <p:sp>
        <p:nvSpPr>
          <p:cNvPr id="2" name="Slide Image Placeholder 1"/>
          <p:cNvSpPr>
            <a:spLocks noGrp="1" noRot="1" noChangeAspect="1" noResize="1"/>
          </p:cNvSpPr>
          <p:nvPr>
            <p:ph type="sldImg"/>
          </p:nvPr>
        </p:nvSpPr>
        <p:spPr>
          <a:xfrm>
            <a:off x="342900" y="696913"/>
            <a:ext cx="6197600" cy="3486150"/>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pPr marL="216000" indent="-216000" hangingPunct="0"/>
            <a:endParaRPr lang="en-US" sz="2000">
              <a:latin typeface="Arial" pitchFamily="18"/>
            </a:endParaRPr>
          </a:p>
        </p:txBody>
      </p:sp>
      <p:sp>
        <p:nvSpPr>
          <p:cNvPr id="4" name="Slide Number Placeholder 3"/>
          <p:cNvSpPr txBox="1"/>
          <p:nvPr/>
        </p:nvSpPr>
        <p:spPr>
          <a:xfrm>
            <a:off x="3898080" y="8830080"/>
            <a:ext cx="2982239" cy="464760"/>
          </a:xfrm>
          <a:prstGeom prst="rect">
            <a:avLst/>
          </a:prstGeom>
          <a:noFill/>
          <a:ln>
            <a:noFill/>
          </a:ln>
        </p:spPr>
        <p:txBody>
          <a:bodyPr vert="horz" wrap="square" lIns="92520" tIns="46080" rIns="92520" bIns="46080" anchor="b" anchorCtr="0" compatLnSpc="0">
            <a:noAutofit/>
          </a:bodyPr>
          <a:lstStyle/>
          <a:p>
            <a:pPr marL="0" marR="0" lvl="0" indent="0" algn="r" rtl="0" hangingPunct="1">
              <a:lnSpc>
                <a:spcPct val="100000"/>
              </a:lnSpc>
              <a:spcBef>
                <a:spcPts val="0"/>
              </a:spcBef>
              <a:spcAft>
                <a:spcPts val="0"/>
              </a:spcAft>
              <a:buNone/>
              <a:tabLst/>
            </a:pPr>
            <a:fld id="{F8A10763-7211-4D10-8953-B679D5C0A712}" type="slidenum">
              <a:t>38</a:t>
            </a:fld>
            <a:endParaRPr lang="en-US" sz="1200" b="0" i="0" u="none" strike="noStrike" kern="1200" spc="0" baseline="0">
              <a:ln>
                <a:noFill/>
              </a:ln>
              <a:solidFill>
                <a:srgbClr val="000000"/>
              </a:solidFill>
              <a:latin typeface="Calibri" pitchFamily="18"/>
              <a:ea typeface="Microsoft YaHei" pitchFamily="2"/>
              <a:cs typeface="Mangal" pitchFamily="2"/>
            </a:endParaRPr>
          </a:p>
        </p:txBody>
      </p:sp>
    </p:spTree>
    <p:extLst>
      <p:ext uri="{BB962C8B-B14F-4D97-AF65-F5344CB8AC3E}">
        <p14:creationId xmlns:p14="http://schemas.microsoft.com/office/powerpoint/2010/main" val="38028656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txBox="1">
            <a:spLocks noGrp="1"/>
          </p:cNvSpPr>
          <p:nvPr>
            <p:ph type="dt" idx="1"/>
          </p:nvPr>
        </p:nvSpPr>
        <p:spPr>
          <a:ln/>
        </p:spPr>
        <p:txBody>
          <a:bodyPr wrap="square" lIns="92520" tIns="46080" rIns="92520" bIns="46080" anchor="t" anchorCtr="0">
            <a:noAutofit/>
          </a:bodyPr>
          <a:lstStyle/>
          <a:p>
            <a:pPr lvl="0"/>
            <a:fld id="{5E394735-0D8E-4CF0-96E4-E4CD3FCF58A5}" type="datetime1">
              <a:rPr lang="en-US"/>
              <a:pPr lvl="0"/>
              <a:t>9/21/2015</a:t>
            </a:fld>
            <a:endParaRPr lang="en-US"/>
          </a:p>
        </p:txBody>
      </p:sp>
      <p:sp>
        <p:nvSpPr>
          <p:cNvPr id="8" name="Slide Number Placeholder 6"/>
          <p:cNvSpPr txBox="1">
            <a:spLocks noGrp="1"/>
          </p:cNvSpPr>
          <p:nvPr>
            <p:ph type="sldNum" sz="quarter" idx="5"/>
          </p:nvPr>
        </p:nvSpPr>
        <p:spPr>
          <a:ln/>
        </p:spPr>
        <p:txBody>
          <a:bodyPr wrap="square" lIns="92520" tIns="46080" rIns="92520" bIns="46080" anchor="b" anchorCtr="0">
            <a:noAutofit/>
          </a:bodyPr>
          <a:lstStyle/>
          <a:p>
            <a:pPr lvl="0"/>
            <a:fld id="{AAC012AF-D66A-4BE0-8828-C598EC6ADDD2}" type="slidenum">
              <a:t>5</a:t>
            </a:fld>
            <a:endParaRPr lang="en-US"/>
          </a:p>
        </p:txBody>
      </p:sp>
      <p:sp>
        <p:nvSpPr>
          <p:cNvPr id="2" name="Slide Image Placeholder 1"/>
          <p:cNvSpPr>
            <a:spLocks noGrp="1" noRot="1" noChangeAspect="1" noResize="1"/>
          </p:cNvSpPr>
          <p:nvPr>
            <p:ph type="sldImg"/>
          </p:nvPr>
        </p:nvSpPr>
        <p:spPr>
          <a:xfrm>
            <a:off x="342900" y="696913"/>
            <a:ext cx="6197600" cy="3486150"/>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pPr marL="216000" indent="-216000" hangingPunct="0"/>
            <a:endParaRPr lang="en-US" sz="2000">
              <a:latin typeface="Arial" pitchFamily="18"/>
            </a:endParaRPr>
          </a:p>
        </p:txBody>
      </p:sp>
      <p:sp>
        <p:nvSpPr>
          <p:cNvPr id="4" name="Slide Number Placeholder 3"/>
          <p:cNvSpPr txBox="1"/>
          <p:nvPr/>
        </p:nvSpPr>
        <p:spPr>
          <a:xfrm>
            <a:off x="3898080" y="8830080"/>
            <a:ext cx="2982239" cy="464760"/>
          </a:xfrm>
          <a:prstGeom prst="rect">
            <a:avLst/>
          </a:prstGeom>
          <a:noFill/>
          <a:ln>
            <a:noFill/>
          </a:ln>
        </p:spPr>
        <p:txBody>
          <a:bodyPr vert="horz" wrap="square" lIns="92520" tIns="46080" rIns="92520" bIns="46080" anchor="b" anchorCtr="0" compatLnSpc="0">
            <a:noAutofit/>
          </a:bodyPr>
          <a:lstStyle/>
          <a:p>
            <a:pPr marL="0" marR="0" lvl="0" indent="0" algn="r" rtl="0" hangingPunct="1">
              <a:lnSpc>
                <a:spcPct val="100000"/>
              </a:lnSpc>
              <a:spcBef>
                <a:spcPts val="0"/>
              </a:spcBef>
              <a:spcAft>
                <a:spcPts val="0"/>
              </a:spcAft>
              <a:buNone/>
              <a:tabLst/>
            </a:pPr>
            <a:fld id="{88CB754F-981F-461C-9437-E764422E6CDB}" type="slidenum">
              <a:t>5</a:t>
            </a:fld>
            <a:endParaRPr lang="en-US" sz="1200" b="0" i="0" u="none" strike="noStrike" kern="1200" spc="0" baseline="0">
              <a:ln>
                <a:noFill/>
              </a:ln>
              <a:solidFill>
                <a:srgbClr val="000000"/>
              </a:solidFill>
              <a:latin typeface="Calibri" pitchFamily="18"/>
              <a:ea typeface="Microsoft YaHei" pitchFamily="2"/>
              <a:cs typeface="Mangal" pitchFamily="2"/>
            </a:endParaRPr>
          </a:p>
        </p:txBody>
      </p:sp>
    </p:spTree>
    <p:extLst>
      <p:ext uri="{BB962C8B-B14F-4D97-AF65-F5344CB8AC3E}">
        <p14:creationId xmlns:p14="http://schemas.microsoft.com/office/powerpoint/2010/main" val="40351333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txBox="1">
            <a:spLocks noGrp="1"/>
          </p:cNvSpPr>
          <p:nvPr>
            <p:ph type="dt" idx="1"/>
          </p:nvPr>
        </p:nvSpPr>
        <p:spPr>
          <a:ln/>
        </p:spPr>
        <p:txBody>
          <a:bodyPr wrap="square" lIns="92520" tIns="46080" rIns="92520" bIns="46080" anchor="t" anchorCtr="0">
            <a:noAutofit/>
          </a:bodyPr>
          <a:lstStyle/>
          <a:p>
            <a:pPr lvl="0"/>
            <a:fld id="{5E394735-0D8E-4CF0-96E4-E4CD3FCF58A5}" type="datetime1">
              <a:rPr lang="en-US"/>
              <a:pPr lvl="0"/>
              <a:t>9/21/2015</a:t>
            </a:fld>
            <a:endParaRPr lang="en-US"/>
          </a:p>
        </p:txBody>
      </p:sp>
      <p:sp>
        <p:nvSpPr>
          <p:cNvPr id="8" name="Slide Number Placeholder 6"/>
          <p:cNvSpPr txBox="1">
            <a:spLocks noGrp="1"/>
          </p:cNvSpPr>
          <p:nvPr>
            <p:ph type="sldNum" sz="quarter" idx="5"/>
          </p:nvPr>
        </p:nvSpPr>
        <p:spPr>
          <a:ln/>
        </p:spPr>
        <p:txBody>
          <a:bodyPr wrap="square" lIns="92520" tIns="46080" rIns="92520" bIns="46080" anchor="b" anchorCtr="0">
            <a:noAutofit/>
          </a:bodyPr>
          <a:lstStyle/>
          <a:p>
            <a:pPr lvl="0"/>
            <a:fld id="{B92892E3-E298-46E9-A23C-B15C3150087C}" type="slidenum">
              <a:t>6</a:t>
            </a:fld>
            <a:endParaRPr lang="en-US"/>
          </a:p>
        </p:txBody>
      </p:sp>
      <p:sp>
        <p:nvSpPr>
          <p:cNvPr id="2" name="Slide Image Placeholder 1"/>
          <p:cNvSpPr>
            <a:spLocks noGrp="1" noRot="1" noChangeAspect="1" noResize="1"/>
          </p:cNvSpPr>
          <p:nvPr>
            <p:ph type="sldImg"/>
          </p:nvPr>
        </p:nvSpPr>
        <p:spPr>
          <a:xfrm>
            <a:off x="342900" y="696913"/>
            <a:ext cx="6197600" cy="3486150"/>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pPr marL="216000" indent="-216000" hangingPunct="0"/>
            <a:endParaRPr lang="en-US" sz="2000">
              <a:latin typeface="Arial" pitchFamily="18"/>
            </a:endParaRPr>
          </a:p>
        </p:txBody>
      </p:sp>
      <p:sp>
        <p:nvSpPr>
          <p:cNvPr id="4" name="Slide Number Placeholder 3"/>
          <p:cNvSpPr txBox="1"/>
          <p:nvPr/>
        </p:nvSpPr>
        <p:spPr>
          <a:xfrm>
            <a:off x="3898080" y="8830080"/>
            <a:ext cx="2982239" cy="464760"/>
          </a:xfrm>
          <a:prstGeom prst="rect">
            <a:avLst/>
          </a:prstGeom>
          <a:noFill/>
          <a:ln>
            <a:noFill/>
          </a:ln>
        </p:spPr>
        <p:txBody>
          <a:bodyPr vert="horz" wrap="square" lIns="92520" tIns="46080" rIns="92520" bIns="46080" anchor="b" anchorCtr="0" compatLnSpc="0">
            <a:noAutofit/>
          </a:bodyPr>
          <a:lstStyle/>
          <a:p>
            <a:pPr marL="0" marR="0" lvl="0" indent="0" algn="r" rtl="0" hangingPunct="1">
              <a:lnSpc>
                <a:spcPct val="100000"/>
              </a:lnSpc>
              <a:spcBef>
                <a:spcPts val="0"/>
              </a:spcBef>
              <a:spcAft>
                <a:spcPts val="0"/>
              </a:spcAft>
              <a:buNone/>
              <a:tabLst/>
            </a:pPr>
            <a:fld id="{4188DFBB-B931-4C3B-9EAC-6FF2625F1417}" type="slidenum">
              <a:t>6</a:t>
            </a:fld>
            <a:endParaRPr lang="en-US" sz="1200" b="0" i="0" u="none" strike="noStrike" kern="1200" spc="0" baseline="0">
              <a:ln>
                <a:noFill/>
              </a:ln>
              <a:solidFill>
                <a:srgbClr val="000000"/>
              </a:solidFill>
              <a:latin typeface="Calibri" pitchFamily="18"/>
              <a:ea typeface="Microsoft YaHei" pitchFamily="2"/>
              <a:cs typeface="Mangal" pitchFamily="2"/>
            </a:endParaRPr>
          </a:p>
        </p:txBody>
      </p:sp>
    </p:spTree>
    <p:extLst>
      <p:ext uri="{BB962C8B-B14F-4D97-AF65-F5344CB8AC3E}">
        <p14:creationId xmlns:p14="http://schemas.microsoft.com/office/powerpoint/2010/main" val="1075519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txBox="1">
            <a:spLocks noGrp="1"/>
          </p:cNvSpPr>
          <p:nvPr>
            <p:ph type="dt" idx="1"/>
          </p:nvPr>
        </p:nvSpPr>
        <p:spPr>
          <a:ln/>
        </p:spPr>
        <p:txBody>
          <a:bodyPr wrap="square" lIns="92520" tIns="46080" rIns="92520" bIns="46080" anchor="t" anchorCtr="0">
            <a:noAutofit/>
          </a:bodyPr>
          <a:lstStyle/>
          <a:p>
            <a:pPr lvl="0"/>
            <a:fld id="{5E394735-0D8E-4CF0-96E4-E4CD3FCF58A5}" type="datetime1">
              <a:rPr lang="en-US"/>
              <a:pPr lvl="0"/>
              <a:t>9/21/2015</a:t>
            </a:fld>
            <a:endParaRPr lang="en-US"/>
          </a:p>
        </p:txBody>
      </p:sp>
      <p:sp>
        <p:nvSpPr>
          <p:cNvPr id="8" name="Slide Number Placeholder 6"/>
          <p:cNvSpPr txBox="1">
            <a:spLocks noGrp="1"/>
          </p:cNvSpPr>
          <p:nvPr>
            <p:ph type="sldNum" sz="quarter" idx="5"/>
          </p:nvPr>
        </p:nvSpPr>
        <p:spPr>
          <a:ln/>
        </p:spPr>
        <p:txBody>
          <a:bodyPr wrap="square" lIns="92520" tIns="46080" rIns="92520" bIns="46080" anchor="b" anchorCtr="0">
            <a:noAutofit/>
          </a:bodyPr>
          <a:lstStyle/>
          <a:p>
            <a:pPr lvl="0"/>
            <a:fld id="{B83B48CB-BE61-433C-B941-A8430EEC3462}" type="slidenum">
              <a:t>7</a:t>
            </a:fld>
            <a:endParaRPr lang="en-US"/>
          </a:p>
        </p:txBody>
      </p:sp>
      <p:sp>
        <p:nvSpPr>
          <p:cNvPr id="2" name="Slide Image Placeholder 1"/>
          <p:cNvSpPr>
            <a:spLocks noGrp="1" noRot="1" noChangeAspect="1" noResize="1"/>
          </p:cNvSpPr>
          <p:nvPr>
            <p:ph type="sldImg"/>
          </p:nvPr>
        </p:nvSpPr>
        <p:spPr>
          <a:xfrm>
            <a:off x="342900" y="696913"/>
            <a:ext cx="6197600" cy="3486150"/>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pPr marL="216000" indent="-216000" hangingPunct="0"/>
            <a:endParaRPr lang="en-US" sz="2000">
              <a:latin typeface="Arial" pitchFamily="18"/>
            </a:endParaRPr>
          </a:p>
        </p:txBody>
      </p:sp>
      <p:sp>
        <p:nvSpPr>
          <p:cNvPr id="4" name="Slide Number Placeholder 3"/>
          <p:cNvSpPr txBox="1"/>
          <p:nvPr/>
        </p:nvSpPr>
        <p:spPr>
          <a:xfrm>
            <a:off x="3898080" y="8830080"/>
            <a:ext cx="2982239" cy="464760"/>
          </a:xfrm>
          <a:prstGeom prst="rect">
            <a:avLst/>
          </a:prstGeom>
          <a:noFill/>
          <a:ln>
            <a:noFill/>
          </a:ln>
        </p:spPr>
        <p:txBody>
          <a:bodyPr vert="horz" wrap="square" lIns="92520" tIns="46080" rIns="92520" bIns="46080" anchor="b" anchorCtr="0" compatLnSpc="0">
            <a:noAutofit/>
          </a:bodyPr>
          <a:lstStyle/>
          <a:p>
            <a:pPr marL="0" marR="0" lvl="0" indent="0" algn="r" rtl="0" hangingPunct="1">
              <a:lnSpc>
                <a:spcPct val="100000"/>
              </a:lnSpc>
              <a:spcBef>
                <a:spcPts val="0"/>
              </a:spcBef>
              <a:spcAft>
                <a:spcPts val="0"/>
              </a:spcAft>
              <a:buNone/>
              <a:tabLst/>
            </a:pPr>
            <a:fld id="{849BF58B-64CC-48B3-979E-D428BB1EED01}" type="slidenum">
              <a:t>7</a:t>
            </a:fld>
            <a:endParaRPr lang="en-US" sz="1200" b="0" i="0" u="none" strike="noStrike" kern="1200" spc="0" baseline="0">
              <a:ln>
                <a:noFill/>
              </a:ln>
              <a:solidFill>
                <a:srgbClr val="000000"/>
              </a:solidFill>
              <a:latin typeface="Calibri" pitchFamily="18"/>
              <a:ea typeface="Microsoft YaHei" pitchFamily="2"/>
              <a:cs typeface="Mangal" pitchFamily="2"/>
            </a:endParaRPr>
          </a:p>
        </p:txBody>
      </p:sp>
    </p:spTree>
    <p:extLst>
      <p:ext uri="{BB962C8B-B14F-4D97-AF65-F5344CB8AC3E}">
        <p14:creationId xmlns:p14="http://schemas.microsoft.com/office/powerpoint/2010/main" val="15537318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txBox="1">
            <a:spLocks noGrp="1"/>
          </p:cNvSpPr>
          <p:nvPr>
            <p:ph type="dt" idx="1"/>
          </p:nvPr>
        </p:nvSpPr>
        <p:spPr>
          <a:ln/>
        </p:spPr>
        <p:txBody>
          <a:bodyPr wrap="square" lIns="92520" tIns="46080" rIns="92520" bIns="46080" anchor="t" anchorCtr="0">
            <a:noAutofit/>
          </a:bodyPr>
          <a:lstStyle/>
          <a:p>
            <a:pPr lvl="0"/>
            <a:fld id="{5E394735-0D8E-4CF0-96E4-E4CD3FCF58A5}" type="datetime1">
              <a:rPr lang="en-US"/>
              <a:pPr lvl="0"/>
              <a:t>9/21/2015</a:t>
            </a:fld>
            <a:endParaRPr lang="en-US"/>
          </a:p>
        </p:txBody>
      </p:sp>
      <p:sp>
        <p:nvSpPr>
          <p:cNvPr id="8" name="Slide Number Placeholder 6"/>
          <p:cNvSpPr txBox="1">
            <a:spLocks noGrp="1"/>
          </p:cNvSpPr>
          <p:nvPr>
            <p:ph type="sldNum" sz="quarter" idx="5"/>
          </p:nvPr>
        </p:nvSpPr>
        <p:spPr>
          <a:ln/>
        </p:spPr>
        <p:txBody>
          <a:bodyPr wrap="square" lIns="92520" tIns="46080" rIns="92520" bIns="46080" anchor="b" anchorCtr="0">
            <a:noAutofit/>
          </a:bodyPr>
          <a:lstStyle/>
          <a:p>
            <a:pPr lvl="0"/>
            <a:fld id="{1CDA6638-75E4-4D0A-8FD6-A19A79FF9D08}" type="slidenum">
              <a:t>8</a:t>
            </a:fld>
            <a:endParaRPr lang="en-US"/>
          </a:p>
        </p:txBody>
      </p:sp>
      <p:sp>
        <p:nvSpPr>
          <p:cNvPr id="2" name="Slide Image Placeholder 1"/>
          <p:cNvSpPr>
            <a:spLocks noGrp="1" noRot="1" noChangeAspect="1" noResize="1"/>
          </p:cNvSpPr>
          <p:nvPr>
            <p:ph type="sldImg"/>
          </p:nvPr>
        </p:nvSpPr>
        <p:spPr>
          <a:xfrm>
            <a:off x="342900" y="696913"/>
            <a:ext cx="6197600" cy="3486150"/>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pPr marL="216000" indent="-216000" hangingPunct="0"/>
            <a:endParaRPr lang="en-US" sz="2000">
              <a:latin typeface="Arial" pitchFamily="18"/>
            </a:endParaRPr>
          </a:p>
        </p:txBody>
      </p:sp>
      <p:sp>
        <p:nvSpPr>
          <p:cNvPr id="4" name="Slide Number Placeholder 3"/>
          <p:cNvSpPr txBox="1"/>
          <p:nvPr/>
        </p:nvSpPr>
        <p:spPr>
          <a:xfrm>
            <a:off x="3898080" y="8830080"/>
            <a:ext cx="2982239" cy="464760"/>
          </a:xfrm>
          <a:prstGeom prst="rect">
            <a:avLst/>
          </a:prstGeom>
          <a:noFill/>
          <a:ln>
            <a:noFill/>
          </a:ln>
        </p:spPr>
        <p:txBody>
          <a:bodyPr vert="horz" wrap="square" lIns="92520" tIns="46080" rIns="92520" bIns="46080" anchor="b" anchorCtr="0" compatLnSpc="0">
            <a:noAutofit/>
          </a:bodyPr>
          <a:lstStyle/>
          <a:p>
            <a:pPr marL="0" marR="0" lvl="0" indent="0" algn="r" rtl="0" hangingPunct="1">
              <a:lnSpc>
                <a:spcPct val="100000"/>
              </a:lnSpc>
              <a:spcBef>
                <a:spcPts val="0"/>
              </a:spcBef>
              <a:spcAft>
                <a:spcPts val="0"/>
              </a:spcAft>
              <a:buNone/>
              <a:tabLst/>
            </a:pPr>
            <a:fld id="{7EE1F538-095C-4894-8FFC-7C34278D7746}" type="slidenum">
              <a:t>8</a:t>
            </a:fld>
            <a:endParaRPr lang="en-US" sz="1200" b="0" i="0" u="none" strike="noStrike" kern="1200" spc="0" baseline="0">
              <a:ln>
                <a:noFill/>
              </a:ln>
              <a:solidFill>
                <a:srgbClr val="000000"/>
              </a:solidFill>
              <a:latin typeface="Calibri" pitchFamily="18"/>
              <a:ea typeface="Microsoft YaHei" pitchFamily="2"/>
              <a:cs typeface="Mangal" pitchFamily="2"/>
            </a:endParaRPr>
          </a:p>
        </p:txBody>
      </p:sp>
    </p:spTree>
    <p:extLst>
      <p:ext uri="{BB962C8B-B14F-4D97-AF65-F5344CB8AC3E}">
        <p14:creationId xmlns:p14="http://schemas.microsoft.com/office/powerpoint/2010/main" val="3770269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txBox="1">
            <a:spLocks noGrp="1"/>
          </p:cNvSpPr>
          <p:nvPr>
            <p:ph type="dt" idx="1"/>
          </p:nvPr>
        </p:nvSpPr>
        <p:spPr>
          <a:ln/>
        </p:spPr>
        <p:txBody>
          <a:bodyPr wrap="square" lIns="92520" tIns="46080" rIns="92520" bIns="46080" anchor="t" anchorCtr="0">
            <a:noAutofit/>
          </a:bodyPr>
          <a:lstStyle/>
          <a:p>
            <a:pPr lvl="0"/>
            <a:fld id="{5E394735-0D8E-4CF0-96E4-E4CD3FCF58A5}" type="datetime1">
              <a:rPr lang="en-US"/>
              <a:pPr lvl="0"/>
              <a:t>9/21/2015</a:t>
            </a:fld>
            <a:endParaRPr lang="en-US"/>
          </a:p>
        </p:txBody>
      </p:sp>
      <p:sp>
        <p:nvSpPr>
          <p:cNvPr id="8" name="Slide Number Placeholder 6"/>
          <p:cNvSpPr txBox="1">
            <a:spLocks noGrp="1"/>
          </p:cNvSpPr>
          <p:nvPr>
            <p:ph type="sldNum" sz="quarter" idx="5"/>
          </p:nvPr>
        </p:nvSpPr>
        <p:spPr>
          <a:ln/>
        </p:spPr>
        <p:txBody>
          <a:bodyPr wrap="square" lIns="92520" tIns="46080" rIns="92520" bIns="46080" anchor="b" anchorCtr="0">
            <a:noAutofit/>
          </a:bodyPr>
          <a:lstStyle/>
          <a:p>
            <a:pPr lvl="0"/>
            <a:fld id="{006F6A44-DF85-46F1-A032-E93154E324EA}" type="slidenum">
              <a:t>9</a:t>
            </a:fld>
            <a:endParaRPr lang="en-US"/>
          </a:p>
        </p:txBody>
      </p:sp>
      <p:sp>
        <p:nvSpPr>
          <p:cNvPr id="2" name="Slide Image Placeholder 1"/>
          <p:cNvSpPr>
            <a:spLocks noGrp="1" noRot="1" noChangeAspect="1" noResize="1"/>
          </p:cNvSpPr>
          <p:nvPr>
            <p:ph type="sldImg"/>
          </p:nvPr>
        </p:nvSpPr>
        <p:spPr>
          <a:xfrm>
            <a:off x="342900" y="696913"/>
            <a:ext cx="6197600" cy="3486150"/>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pPr marL="216000" indent="-216000" hangingPunct="0"/>
            <a:endParaRPr lang="en-US" sz="2000">
              <a:latin typeface="Arial" pitchFamily="18"/>
            </a:endParaRPr>
          </a:p>
        </p:txBody>
      </p:sp>
      <p:sp>
        <p:nvSpPr>
          <p:cNvPr id="4" name="Slide Number Placeholder 3"/>
          <p:cNvSpPr txBox="1"/>
          <p:nvPr/>
        </p:nvSpPr>
        <p:spPr>
          <a:xfrm>
            <a:off x="3898080" y="8830080"/>
            <a:ext cx="2982239" cy="464760"/>
          </a:xfrm>
          <a:prstGeom prst="rect">
            <a:avLst/>
          </a:prstGeom>
          <a:noFill/>
          <a:ln>
            <a:noFill/>
          </a:ln>
        </p:spPr>
        <p:txBody>
          <a:bodyPr vert="horz" wrap="square" lIns="92520" tIns="46080" rIns="92520" bIns="46080" anchor="b" anchorCtr="0" compatLnSpc="0">
            <a:noAutofit/>
          </a:bodyPr>
          <a:lstStyle/>
          <a:p>
            <a:pPr marL="0" marR="0" lvl="0" indent="0" algn="r" rtl="0" hangingPunct="1">
              <a:lnSpc>
                <a:spcPct val="100000"/>
              </a:lnSpc>
              <a:spcBef>
                <a:spcPts val="0"/>
              </a:spcBef>
              <a:spcAft>
                <a:spcPts val="0"/>
              </a:spcAft>
              <a:buNone/>
              <a:tabLst/>
            </a:pPr>
            <a:fld id="{05B00FB2-1771-46AB-B7AF-264E557DAF94}" type="slidenum">
              <a:t>9</a:t>
            </a:fld>
            <a:endParaRPr lang="en-US" sz="1200" b="0" i="0" u="none" strike="noStrike" kern="1200" spc="0" baseline="0">
              <a:ln>
                <a:noFill/>
              </a:ln>
              <a:solidFill>
                <a:srgbClr val="000000"/>
              </a:solidFill>
              <a:latin typeface="Calibri" pitchFamily="18"/>
              <a:ea typeface="Microsoft YaHei" pitchFamily="2"/>
              <a:cs typeface="Mangal" pitchFamily="2"/>
            </a:endParaRPr>
          </a:p>
        </p:txBody>
      </p:sp>
    </p:spTree>
    <p:extLst>
      <p:ext uri="{BB962C8B-B14F-4D97-AF65-F5344CB8AC3E}">
        <p14:creationId xmlns:p14="http://schemas.microsoft.com/office/powerpoint/2010/main" val="2448654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2"/>
          <p:cNvSpPr txBox="1">
            <a:spLocks noGrp="1"/>
          </p:cNvSpPr>
          <p:nvPr>
            <p:ph type="dt" idx="1"/>
          </p:nvPr>
        </p:nvSpPr>
        <p:spPr>
          <a:ln/>
        </p:spPr>
        <p:txBody>
          <a:bodyPr wrap="square" lIns="92520" tIns="46080" rIns="92520" bIns="46080" anchor="t" anchorCtr="0">
            <a:noAutofit/>
          </a:bodyPr>
          <a:lstStyle/>
          <a:p>
            <a:pPr lvl="0"/>
            <a:fld id="{5E394735-0D8E-4CF0-96E4-E4CD3FCF58A5}" type="datetime1">
              <a:rPr lang="en-US"/>
              <a:pPr lvl="0"/>
              <a:t>9/21/2015</a:t>
            </a:fld>
            <a:endParaRPr lang="en-US"/>
          </a:p>
        </p:txBody>
      </p:sp>
      <p:sp>
        <p:nvSpPr>
          <p:cNvPr id="8" name="Slide Number Placeholder 6"/>
          <p:cNvSpPr txBox="1">
            <a:spLocks noGrp="1"/>
          </p:cNvSpPr>
          <p:nvPr>
            <p:ph type="sldNum" sz="quarter" idx="5"/>
          </p:nvPr>
        </p:nvSpPr>
        <p:spPr>
          <a:ln/>
        </p:spPr>
        <p:txBody>
          <a:bodyPr wrap="square" lIns="92520" tIns="46080" rIns="92520" bIns="46080" anchor="b" anchorCtr="0">
            <a:noAutofit/>
          </a:bodyPr>
          <a:lstStyle/>
          <a:p>
            <a:pPr lvl="0"/>
            <a:fld id="{4659FDA0-8A19-45BC-BC98-D18BF7593A6F}" type="slidenum">
              <a:t>10</a:t>
            </a:fld>
            <a:endParaRPr lang="en-US"/>
          </a:p>
        </p:txBody>
      </p:sp>
      <p:sp>
        <p:nvSpPr>
          <p:cNvPr id="2" name="Slide Image Placeholder 1"/>
          <p:cNvSpPr>
            <a:spLocks noGrp="1" noRot="1" noChangeAspect="1" noResize="1"/>
          </p:cNvSpPr>
          <p:nvPr>
            <p:ph type="sldImg"/>
          </p:nvPr>
        </p:nvSpPr>
        <p:spPr>
          <a:xfrm>
            <a:off x="342900" y="696913"/>
            <a:ext cx="6197600" cy="3486150"/>
          </a:xfrm>
          <a:solidFill>
            <a:srgbClr val="4F81BD"/>
          </a:solidFill>
          <a:ln w="25560">
            <a:solidFill>
              <a:srgbClr val="385D8A"/>
            </a:solidFill>
            <a:prstDash val="solid"/>
          </a:ln>
        </p:spPr>
      </p:sp>
      <p:sp>
        <p:nvSpPr>
          <p:cNvPr id="3" name="Notes Placeholder 2"/>
          <p:cNvSpPr txBox="1">
            <a:spLocks noGrp="1"/>
          </p:cNvSpPr>
          <p:nvPr>
            <p:ph type="body" sz="quarter" idx="1"/>
          </p:nvPr>
        </p:nvSpPr>
        <p:spPr/>
        <p:txBody>
          <a:bodyPr/>
          <a:lstStyle/>
          <a:p>
            <a:pPr marL="216000" indent="-216000" hangingPunct="0"/>
            <a:endParaRPr lang="en-US" sz="2000">
              <a:latin typeface="Arial" pitchFamily="18"/>
            </a:endParaRPr>
          </a:p>
        </p:txBody>
      </p:sp>
      <p:sp>
        <p:nvSpPr>
          <p:cNvPr id="4" name="Slide Number Placeholder 3"/>
          <p:cNvSpPr txBox="1"/>
          <p:nvPr/>
        </p:nvSpPr>
        <p:spPr>
          <a:xfrm>
            <a:off x="3898080" y="8830080"/>
            <a:ext cx="2982239" cy="464760"/>
          </a:xfrm>
          <a:prstGeom prst="rect">
            <a:avLst/>
          </a:prstGeom>
          <a:noFill/>
          <a:ln>
            <a:noFill/>
          </a:ln>
        </p:spPr>
        <p:txBody>
          <a:bodyPr vert="horz" wrap="square" lIns="92520" tIns="46080" rIns="92520" bIns="46080" anchor="b" anchorCtr="0" compatLnSpc="0">
            <a:noAutofit/>
          </a:bodyPr>
          <a:lstStyle/>
          <a:p>
            <a:pPr marL="0" marR="0" lvl="0" indent="0" algn="r" rtl="0" hangingPunct="1">
              <a:lnSpc>
                <a:spcPct val="100000"/>
              </a:lnSpc>
              <a:spcBef>
                <a:spcPts val="0"/>
              </a:spcBef>
              <a:spcAft>
                <a:spcPts val="0"/>
              </a:spcAft>
              <a:buNone/>
              <a:tabLst/>
            </a:pPr>
            <a:fld id="{1B28F1BC-B559-4FA0-8966-638B14FF552B}" type="slidenum">
              <a:t>10</a:t>
            </a:fld>
            <a:endParaRPr lang="en-US" sz="1200" b="0" i="0" u="none" strike="noStrike" kern="1200" spc="0" baseline="0">
              <a:ln>
                <a:noFill/>
              </a:ln>
              <a:solidFill>
                <a:srgbClr val="000000"/>
              </a:solidFill>
              <a:latin typeface="Calibri" pitchFamily="18"/>
              <a:ea typeface="Microsoft YaHei" pitchFamily="2"/>
              <a:cs typeface="Mangal" pitchFamily="2"/>
            </a:endParaRPr>
          </a:p>
        </p:txBody>
      </p:sp>
    </p:spTree>
    <p:extLst>
      <p:ext uri="{BB962C8B-B14F-4D97-AF65-F5344CB8AC3E}">
        <p14:creationId xmlns:p14="http://schemas.microsoft.com/office/powerpoint/2010/main" val="22589279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8" name="Rectangle 7"/>
          <p:cNvSpPr/>
          <p:nvPr/>
        </p:nvSpPr>
        <p:spPr>
          <a:xfrm>
            <a:off x="15" y="6334316"/>
            <a:ext cx="12188825" cy="64008"/>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C33B2432-7261-4447-9927-D6C412292BC6}"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6DC5A6-6291-455D-A1A8-EBAE830CC48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1" y="6400800"/>
            <a:ext cx="12192000" cy="457200"/>
          </a:xfrm>
          <a:prstGeom prst="rect">
            <a:avLst/>
          </a:prstGeom>
          <a:gradFill flip="none" rotWithShape="1">
            <a:gsLst>
              <a:gs pos="0">
                <a:srgbClr val="002060"/>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41232670"/>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3B2432-7261-4447-9927-D6C412292BC6}"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6DC5A6-6291-455D-A1A8-EBAE830CC48A}" type="slidenum">
              <a:rPr lang="en-US" smtClean="0"/>
              <a:t>‹#›</a:t>
            </a:fld>
            <a:endParaRPr lang="en-US"/>
          </a:p>
        </p:txBody>
      </p:sp>
    </p:spTree>
    <p:extLst>
      <p:ext uri="{BB962C8B-B14F-4D97-AF65-F5344CB8AC3E}">
        <p14:creationId xmlns:p14="http://schemas.microsoft.com/office/powerpoint/2010/main" val="5447866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3B2432-7261-4447-9927-D6C412292BC6}"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6DC5A6-6291-455D-A1A8-EBAE830CC48A}" type="slidenum">
              <a:rPr lang="en-US" smtClean="0"/>
              <a:t>‹#›</a:t>
            </a:fld>
            <a:endParaRPr lang="en-US"/>
          </a:p>
        </p:txBody>
      </p:sp>
    </p:spTree>
    <p:extLst>
      <p:ext uri="{BB962C8B-B14F-4D97-AF65-F5344CB8AC3E}">
        <p14:creationId xmlns:p14="http://schemas.microsoft.com/office/powerpoint/2010/main" val="2219179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2" name="Picture 8"/>
          <p:cNvPicPr>
            <a:picLocks noChangeAspect="1"/>
          </p:cNvPicPr>
          <p:nvPr/>
        </p:nvPicPr>
        <p:blipFill>
          <a:blip r:embed="rId2"/>
          <a:srcRect t="25975" b="59997"/>
          <a:stretch>
            <a:fillRect/>
          </a:stretch>
        </p:blipFill>
        <p:spPr>
          <a:xfrm>
            <a:off x="0" y="0"/>
            <a:ext cx="12192000" cy="1060560"/>
          </a:xfrm>
          <a:prstGeom prst="rect">
            <a:avLst/>
          </a:prstGeom>
          <a:solidFill>
            <a:srgbClr val="2D7FB3"/>
          </a:solidFill>
          <a:ln>
            <a:noFill/>
          </a:ln>
        </p:spPr>
      </p:pic>
      <p:sp>
        <p:nvSpPr>
          <p:cNvPr id="3" name="Title 1"/>
          <p:cNvSpPr txBox="1">
            <a:spLocks noGrp="1"/>
          </p:cNvSpPr>
          <p:nvPr>
            <p:ph type="title"/>
          </p:nvPr>
        </p:nvSpPr>
        <p:spPr>
          <a:xfrm>
            <a:off x="609600" y="0"/>
            <a:ext cx="10972800" cy="1060560"/>
          </a:xfrm>
        </p:spPr>
        <p:txBody>
          <a:bodyPr/>
          <a:lstStyle>
            <a:lvl1pPr>
              <a:defRPr>
                <a:solidFill>
                  <a:srgbClr val="FFFFFF"/>
                </a:solidFill>
              </a:defRPr>
            </a:lvl1pPr>
          </a:lstStyle>
          <a:p>
            <a:pPr lvl="0"/>
            <a:r>
              <a:rPr lang="en-US"/>
              <a:t>Click to edit Master title style</a:t>
            </a:r>
          </a:p>
        </p:txBody>
      </p:sp>
      <p:sp>
        <p:nvSpPr>
          <p:cNvPr id="4" name="Content Placeholder 2"/>
          <p:cNvSpPr txBox="1">
            <a:spLocks noGrp="1"/>
          </p:cNvSpPr>
          <p:nvPr>
            <p:ph type="title" idx="4294967295"/>
          </p:nvPr>
        </p:nvSpPr>
        <p:spPr>
          <a:xfrm>
            <a:off x="609600" y="1600200"/>
            <a:ext cx="10972800" cy="4525920"/>
          </a:xfrm>
        </p:spPr>
        <p:txBody>
          <a:bodyPr anchor="t" anchorCtr="0"/>
          <a:lstStyle>
            <a:lvl1pPr algn="l">
              <a:spcBef>
                <a:spcPts val="799"/>
              </a:spcBef>
              <a:defRPr sz="3200"/>
            </a:lvl1pPr>
          </a:lstStyle>
          <a:p>
            <a:pPr lvl="0"/>
            <a:r>
              <a:rPr lang="en-US"/>
              <a:t>Click to edit Master text styles</a:t>
            </a:r>
            <a:br>
              <a:rPr lang="en-US"/>
            </a:br>
            <a:r>
              <a:rPr lang="en-US"/>
              <a:t>Second level</a:t>
            </a:r>
            <a:br>
              <a:rPr lang="en-US"/>
            </a:br>
            <a:r>
              <a:rPr lang="en-US"/>
              <a:t>Third level</a:t>
            </a:r>
            <a:br>
              <a:rPr lang="en-US"/>
            </a:br>
            <a:r>
              <a:rPr lang="en-US"/>
              <a:t>Fourth level</a:t>
            </a:r>
            <a:br>
              <a:rPr lang="en-US"/>
            </a:br>
            <a:r>
              <a:rPr lang="en-US"/>
              <a:t>Fifth level</a:t>
            </a:r>
          </a:p>
        </p:txBody>
      </p:sp>
      <p:sp>
        <p:nvSpPr>
          <p:cNvPr id="5" name="Date Placeholder 3"/>
          <p:cNvSpPr txBox="1">
            <a:spLocks noGrp="1"/>
          </p:cNvSpPr>
          <p:nvPr>
            <p:ph type="dt" sz="half" idx="7"/>
          </p:nvPr>
        </p:nvSpPr>
        <p:spPr/>
        <p:txBody>
          <a:bodyPr/>
          <a:lstStyle>
            <a:lvl1pPr>
              <a:defRPr/>
            </a:lvl1pPr>
          </a:lstStyle>
          <a:p>
            <a:pPr lvl="0"/>
            <a:fld id="{9E191283-62DF-41D4-9340-2EC3387E7AD6}" type="datetime1">
              <a:rPr lang="en-US"/>
              <a:pPr lvl="0"/>
              <a:t>9/21/2015</a:t>
            </a:fld>
            <a:endParaRPr lang="en-US"/>
          </a:p>
        </p:txBody>
      </p:sp>
      <p:sp>
        <p:nvSpPr>
          <p:cNvPr id="6" name="Footer Placeholder 4"/>
          <p:cNvSpPr txBox="1">
            <a:spLocks noGrp="1"/>
          </p:cNvSpPr>
          <p:nvPr>
            <p:ph type="ftr" sz="quarter" idx="9"/>
          </p:nvPr>
        </p:nvSpPr>
        <p:spPr/>
        <p:txBody>
          <a:bodyPr/>
          <a:lstStyle>
            <a:lvl1pPr>
              <a:defRPr/>
            </a:lvl1pPr>
          </a:lstStyle>
          <a:p>
            <a:pPr lvl="0"/>
            <a:endParaRPr lang="en-US"/>
          </a:p>
        </p:txBody>
      </p:sp>
      <p:sp>
        <p:nvSpPr>
          <p:cNvPr id="7" name="Slide Number Placeholder 5"/>
          <p:cNvSpPr txBox="1">
            <a:spLocks noGrp="1"/>
          </p:cNvSpPr>
          <p:nvPr>
            <p:ph type="sldNum" sz="quarter" idx="8"/>
          </p:nvPr>
        </p:nvSpPr>
        <p:spPr/>
        <p:txBody>
          <a:bodyPr/>
          <a:lstStyle>
            <a:lvl1pPr>
              <a:defRPr/>
            </a:lvl1pPr>
          </a:lstStyle>
          <a:p>
            <a:pPr lvl="0"/>
            <a:fld id="{9496957F-7784-4287-9DCE-7631B924FE22}" type="slidenum">
              <a:t>‹#›</a:t>
            </a:fld>
            <a:endParaRPr lang="en-US"/>
          </a:p>
        </p:txBody>
      </p:sp>
      <p:sp>
        <p:nvSpPr>
          <p:cNvPr id="9" name="Content Placeholder 8"/>
          <p:cNvSpPr txBox="1">
            <a:spLocks noGrp="1"/>
          </p:cNvSpPr>
          <p:nvPr>
            <p:ph idx="1"/>
          </p:nvPr>
        </p:nvSpPr>
        <p:spPr>
          <a:xfrm>
            <a:off x="609600" y="1604520"/>
            <a:ext cx="10972320" cy="4525920"/>
          </a:xfrm>
        </p:spPr>
        <p:txBody>
          <a:bodyPr lIns="0" tIns="0" rIns="0" bIns="0"/>
          <a:lstStyle>
            <a:lvl1pPr hangingPunct="0">
              <a:spcBef>
                <a:spcPts val="0"/>
              </a:spcBef>
              <a:spcAft>
                <a:spcPts val="1417"/>
              </a:spcAft>
              <a:defRPr>
                <a:latin typeface="Arial" pitchFamily="18"/>
              </a:defRPr>
            </a:lvl1pPr>
          </a:lstStyle>
          <a:p>
            <a:endParaRPr lang="en-US" dirty="0"/>
          </a:p>
        </p:txBody>
      </p:sp>
    </p:spTree>
    <p:extLst>
      <p:ext uri="{BB962C8B-B14F-4D97-AF65-F5344CB8AC3E}">
        <p14:creationId xmlns:p14="http://schemas.microsoft.com/office/powerpoint/2010/main" val="2290401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33B2432-7261-4447-9927-D6C412292BC6}"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6DC5A6-6291-455D-A1A8-EBAE830CC48A}" type="slidenum">
              <a:rPr lang="en-US" smtClean="0"/>
              <a:t>‹#›</a:t>
            </a:fld>
            <a:endParaRPr lang="en-US"/>
          </a:p>
        </p:txBody>
      </p:sp>
    </p:spTree>
    <p:extLst>
      <p:ext uri="{BB962C8B-B14F-4D97-AF65-F5344CB8AC3E}">
        <p14:creationId xmlns:p14="http://schemas.microsoft.com/office/powerpoint/2010/main" val="61734022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rgbClr val="6575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33B2432-7261-4447-9927-D6C412292BC6}"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6DC5A6-6291-455D-A1A8-EBAE830CC48A}"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55188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C33B2432-7261-4447-9927-D6C412292BC6}" type="datetimeFigureOut">
              <a:rPr lang="en-US" smtClean="0"/>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6DC5A6-6291-455D-A1A8-EBAE830CC48A}" type="slidenum">
              <a:rPr lang="en-US" smtClean="0"/>
              <a:t>‹#›</a:t>
            </a:fld>
            <a:endParaRPr lang="en-US"/>
          </a:p>
        </p:txBody>
      </p:sp>
    </p:spTree>
    <p:extLst>
      <p:ext uri="{BB962C8B-B14F-4D97-AF65-F5344CB8AC3E}">
        <p14:creationId xmlns:p14="http://schemas.microsoft.com/office/powerpoint/2010/main" val="34195061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33B2432-7261-4447-9927-D6C412292BC6}" type="datetimeFigureOut">
              <a:rPr lang="en-US" smtClean="0"/>
              <a:t>9/21/2015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6DC5A6-6291-455D-A1A8-EBAE830CC48A}" type="slidenum">
              <a:rPr lang="en-US" smtClean="0"/>
              <a:t>‹#›</a:t>
            </a:fld>
            <a:endParaRPr lang="en-US"/>
          </a:p>
        </p:txBody>
      </p:sp>
    </p:spTree>
    <p:extLst>
      <p:ext uri="{BB962C8B-B14F-4D97-AF65-F5344CB8AC3E}">
        <p14:creationId xmlns:p14="http://schemas.microsoft.com/office/powerpoint/2010/main" val="891193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33B2432-7261-4447-9927-D6C412292BC6}" type="datetimeFigureOut">
              <a:rPr lang="en-US" smtClean="0"/>
              <a:t>9/21/2015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6DC5A6-6291-455D-A1A8-EBAE830CC48A}" type="slidenum">
              <a:rPr lang="en-US" smtClean="0"/>
              <a:t>‹#›</a:t>
            </a:fld>
            <a:endParaRPr lang="en-US"/>
          </a:p>
        </p:txBody>
      </p:sp>
    </p:spTree>
    <p:extLst>
      <p:ext uri="{BB962C8B-B14F-4D97-AF65-F5344CB8AC3E}">
        <p14:creationId xmlns:p14="http://schemas.microsoft.com/office/powerpoint/2010/main" val="31032145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rgbClr val="65757D"/>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C33B2432-7261-4447-9927-D6C412292BC6}" type="datetimeFigureOut">
              <a:rPr lang="en-US" smtClean="0"/>
              <a:t>9/21/2015</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336DC5A6-6291-455D-A1A8-EBAE830CC48A}" type="slidenum">
              <a:rPr lang="en-US" smtClean="0"/>
              <a:t>‹#›</a:t>
            </a:fld>
            <a:endParaRPr lang="en-US"/>
          </a:p>
        </p:txBody>
      </p:sp>
    </p:spTree>
    <p:extLst>
      <p:ext uri="{BB962C8B-B14F-4D97-AF65-F5344CB8AC3E}">
        <p14:creationId xmlns:p14="http://schemas.microsoft.com/office/powerpoint/2010/main" val="38105112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C33B2432-7261-4447-9927-D6C412292BC6}" type="datetimeFigureOut">
              <a:rPr lang="en-US" smtClean="0"/>
              <a:t>9/21/2015</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36DC5A6-6291-455D-A1A8-EBAE830CC48A}" type="slidenum">
              <a:rPr lang="en-US" smtClean="0"/>
              <a:t>‹#›</a:t>
            </a:fld>
            <a:endParaRPr lang="en-US"/>
          </a:p>
        </p:txBody>
      </p:sp>
    </p:spTree>
    <p:extLst>
      <p:ext uri="{BB962C8B-B14F-4D97-AF65-F5344CB8AC3E}">
        <p14:creationId xmlns:p14="http://schemas.microsoft.com/office/powerpoint/2010/main" val="2079339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33B2432-7261-4447-9927-D6C412292BC6}" type="datetimeFigureOut">
              <a:rPr lang="en-US" smtClean="0"/>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6DC5A6-6291-455D-A1A8-EBAE830CC48A}" type="slidenum">
              <a:rPr lang="en-US" smtClean="0"/>
              <a:t>‹#›</a:t>
            </a:fld>
            <a:endParaRPr lang="en-US"/>
          </a:p>
        </p:txBody>
      </p:sp>
    </p:spTree>
    <p:extLst>
      <p:ext uri="{BB962C8B-B14F-4D97-AF65-F5344CB8AC3E}">
        <p14:creationId xmlns:p14="http://schemas.microsoft.com/office/powerpoint/2010/main" val="33551737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Picture 8"/>
          <p:cNvPicPr>
            <a:picLocks noChangeAspect="1"/>
          </p:cNvPicPr>
          <p:nvPr userDrawn="1"/>
        </p:nvPicPr>
        <p:blipFill>
          <a:blip r:embed="rId14"/>
          <a:srcRect t="25975" b="59997"/>
          <a:stretch>
            <a:fillRect/>
          </a:stretch>
        </p:blipFill>
        <p:spPr>
          <a:xfrm>
            <a:off x="0" y="0"/>
            <a:ext cx="12192000" cy="1060560"/>
          </a:xfrm>
          <a:prstGeom prst="rect">
            <a:avLst/>
          </a:prstGeom>
          <a:solidFill>
            <a:srgbClr val="2D7FB3"/>
          </a:solidFill>
          <a:ln>
            <a:noFill/>
          </a:ln>
        </p:spPr>
      </p:pic>
      <p:sp>
        <p:nvSpPr>
          <p:cNvPr id="7" name="Rectangle 6"/>
          <p:cNvSpPr/>
          <p:nvPr/>
        </p:nvSpPr>
        <p:spPr>
          <a:xfrm>
            <a:off x="1" y="6400800"/>
            <a:ext cx="12192000" cy="457200"/>
          </a:xfrm>
          <a:prstGeom prst="rect">
            <a:avLst/>
          </a:prstGeom>
          <a:gradFill flip="none" rotWithShape="1">
            <a:gsLst>
              <a:gs pos="0">
                <a:srgbClr val="002060"/>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C33B2432-7261-4447-9927-D6C412292BC6}" type="datetimeFigureOut">
              <a:rPr lang="en-US" smtClean="0"/>
              <a:t>9/21/2015</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336DC5A6-6291-455D-A1A8-EBAE830CC48A}"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1379848" y="5667375"/>
            <a:ext cx="657225" cy="733425"/>
          </a:xfrm>
          <a:prstGeom prst="rect">
            <a:avLst/>
          </a:prstGeom>
        </p:spPr>
      </p:pic>
    </p:spTree>
    <p:extLst>
      <p:ext uri="{BB962C8B-B14F-4D97-AF65-F5344CB8AC3E}">
        <p14:creationId xmlns:p14="http://schemas.microsoft.com/office/powerpoint/2010/main" val="84888992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iming>
    <p:tnLst>
      <p:par>
        <p:cTn id="1" dur="indefinite" restart="never" nodeType="tmRoot"/>
      </p:par>
    </p:tnLst>
  </p:timing>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ADMINISTRACIÓN DE SERVICIOS PARA LA WEB</a:t>
            </a:r>
            <a:endParaRPr lang="en-US" dirty="0"/>
          </a:p>
        </p:txBody>
      </p:sp>
      <p:sp>
        <p:nvSpPr>
          <p:cNvPr id="3" name="Subtitle 2"/>
          <p:cNvSpPr>
            <a:spLocks noGrp="1"/>
          </p:cNvSpPr>
          <p:nvPr>
            <p:ph type="subTitle" idx="1"/>
          </p:nvPr>
        </p:nvSpPr>
        <p:spPr/>
        <p:txBody>
          <a:bodyPr/>
          <a:lstStyle/>
          <a:p>
            <a:r>
              <a:rPr lang="en-US" dirty="0" smtClean="0"/>
              <a:t>BRENDA GONZÁLEZ GÓMEZ   bgonzaleztec@rlabservices.com</a:t>
            </a:r>
            <a:endParaRPr lang="en-US" dirty="0"/>
          </a:p>
        </p:txBody>
      </p:sp>
    </p:spTree>
    <p:extLst>
      <p:ext uri="{BB962C8B-B14F-4D97-AF65-F5344CB8AC3E}">
        <p14:creationId xmlns:p14="http://schemas.microsoft.com/office/powerpoint/2010/main" val="25820470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a:latin typeface="Myriad Pro Light" pitchFamily="34"/>
              </a:rPr>
              <a:t>Objects</a:t>
            </a:r>
          </a:p>
        </p:txBody>
      </p:sp>
      <p:sp>
        <p:nvSpPr>
          <p:cNvPr id="4" name="Content Placeholder 2"/>
          <p:cNvSpPr txBox="1">
            <a:spLocks noGrp="1"/>
          </p:cNvSpPr>
          <p:nvPr>
            <p:ph idx="1"/>
          </p:nvPr>
        </p:nvSpPr>
        <p:spPr/>
        <p:txBody>
          <a:bodyPr vert="horz" lIns="91440" tIns="45720" rIns="91440" bIns="45720" rtlCol="0">
            <a:normAutofit/>
          </a:bodyPr>
          <a:lstStyle/>
          <a:p>
            <a:pPr marL="338400" indent="-457200" hangingPunct="1">
              <a:spcBef>
                <a:spcPts val="799"/>
              </a:spcBef>
              <a:spcAft>
                <a:spcPts val="0"/>
              </a:spcAft>
              <a:buSzPct val="45000"/>
              <a:buFont typeface="Wingdings" panose="05000000000000000000" pitchFamily="2" charset="2"/>
              <a:buChar char="Ø"/>
            </a:pPr>
            <a:r>
              <a:rPr lang="en-US" sz="2800" dirty="0">
                <a:latin typeface="Myriad Pro Light" pitchFamily="34"/>
              </a:rPr>
              <a:t>Hosts &amp; Host Groups</a:t>
            </a:r>
          </a:p>
          <a:p>
            <a:pPr marL="338400" indent="-457200" hangingPunct="1">
              <a:spcBef>
                <a:spcPts val="799"/>
              </a:spcBef>
              <a:spcAft>
                <a:spcPts val="0"/>
              </a:spcAft>
              <a:buSzPct val="45000"/>
              <a:buFont typeface="Wingdings" panose="05000000000000000000" pitchFamily="2" charset="2"/>
              <a:buChar char="Ø"/>
            </a:pPr>
            <a:r>
              <a:rPr lang="en-US" sz="2800" dirty="0">
                <a:latin typeface="Myriad Pro Light" pitchFamily="34"/>
              </a:rPr>
              <a:t>Services &amp; Service Groups</a:t>
            </a:r>
          </a:p>
          <a:p>
            <a:pPr marL="338400" indent="-457200" hangingPunct="1">
              <a:spcBef>
                <a:spcPts val="799"/>
              </a:spcBef>
              <a:spcAft>
                <a:spcPts val="0"/>
              </a:spcAft>
              <a:buSzPct val="45000"/>
              <a:buFont typeface="Wingdings" panose="05000000000000000000" pitchFamily="2" charset="2"/>
              <a:buChar char="Ø"/>
            </a:pPr>
            <a:r>
              <a:rPr lang="en-US" sz="2800" dirty="0">
                <a:latin typeface="Myriad Pro Light" pitchFamily="34"/>
              </a:rPr>
              <a:t>Contacts &amp; Contact Groups</a:t>
            </a:r>
          </a:p>
          <a:p>
            <a:pPr marL="338400" indent="-457200" hangingPunct="1">
              <a:spcBef>
                <a:spcPts val="799"/>
              </a:spcBef>
              <a:spcAft>
                <a:spcPts val="0"/>
              </a:spcAft>
              <a:buSzPct val="45000"/>
              <a:buFont typeface="Wingdings" panose="05000000000000000000" pitchFamily="2" charset="2"/>
              <a:buChar char="Ø"/>
            </a:pPr>
            <a:r>
              <a:rPr lang="en-US" sz="2800" dirty="0">
                <a:latin typeface="Myriad Pro Light" pitchFamily="34"/>
              </a:rPr>
              <a:t>Commands</a:t>
            </a:r>
          </a:p>
          <a:p>
            <a:pPr marL="338400" indent="-457200" hangingPunct="1">
              <a:spcBef>
                <a:spcPts val="799"/>
              </a:spcBef>
              <a:spcAft>
                <a:spcPts val="0"/>
              </a:spcAft>
              <a:buSzPct val="45000"/>
              <a:buFont typeface="Wingdings" panose="05000000000000000000" pitchFamily="2" charset="2"/>
              <a:buChar char="Ø"/>
            </a:pPr>
            <a:r>
              <a:rPr lang="en-US" sz="2800" dirty="0">
                <a:latin typeface="Myriad Pro Light" pitchFamily="34"/>
              </a:rPr>
              <a:t>Time Periods</a:t>
            </a:r>
          </a:p>
          <a:p>
            <a:pPr marL="338400" indent="-457200" hangingPunct="1">
              <a:spcBef>
                <a:spcPts val="799"/>
              </a:spcBef>
              <a:spcAft>
                <a:spcPts val="0"/>
              </a:spcAft>
              <a:buSzPct val="45000"/>
              <a:buFont typeface="Wingdings" panose="05000000000000000000" pitchFamily="2" charset="2"/>
              <a:buChar char="Ø"/>
            </a:pPr>
            <a:r>
              <a:rPr lang="en-US" sz="2800" dirty="0">
                <a:latin typeface="Myriad Pro Light" pitchFamily="34"/>
              </a:rPr>
              <a:t>Notification Escalations</a:t>
            </a:r>
          </a:p>
          <a:p>
            <a:pPr marL="338400" indent="-457200" hangingPunct="1">
              <a:spcBef>
                <a:spcPts val="799"/>
              </a:spcBef>
              <a:spcAft>
                <a:spcPts val="0"/>
              </a:spcAft>
              <a:buSzPct val="45000"/>
              <a:buFont typeface="Wingdings" panose="05000000000000000000" pitchFamily="2" charset="2"/>
              <a:buChar char="Ø"/>
            </a:pPr>
            <a:r>
              <a:rPr lang="en-US" sz="2800" dirty="0">
                <a:latin typeface="Myriad Pro Light" pitchFamily="34"/>
              </a:rPr>
              <a:t>Notification and Execution Dependencies</a:t>
            </a:r>
          </a:p>
        </p:txBody>
      </p:sp>
      <p:pic>
        <p:nvPicPr>
          <p:cNvPr id="3" name="Picture 2"/>
          <p:cNvPicPr>
            <a:picLocks noChangeAspect="1"/>
          </p:cNvPicPr>
          <p:nvPr/>
        </p:nvPicPr>
        <p:blipFill>
          <a:blip r:embed="rId3">
            <a:lum bright="-50000"/>
            <a:alphaModFix/>
          </a:blip>
          <a:srcRect/>
          <a:stretch>
            <a:fillRect/>
          </a:stretch>
        </p:blipFill>
        <p:spPr>
          <a:xfrm>
            <a:off x="8473440" y="1879201"/>
            <a:ext cx="1828800" cy="3099959"/>
          </a:xfrm>
          <a:prstGeom prst="rect">
            <a:avLst/>
          </a:prstGeom>
          <a:noFill/>
          <a:ln>
            <a:noFill/>
          </a:ln>
        </p:spPr>
      </p:pic>
    </p:spTree>
    <p:extLst>
      <p:ext uri="{BB962C8B-B14F-4D97-AF65-F5344CB8AC3E}">
        <p14:creationId xmlns:p14="http://schemas.microsoft.com/office/powerpoint/2010/main" val="31712073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a:latin typeface="Myriad Pro Light" pitchFamily="34"/>
              </a:rPr>
              <a:t>Checks</a:t>
            </a:r>
          </a:p>
        </p:txBody>
      </p:sp>
      <p:sp>
        <p:nvSpPr>
          <p:cNvPr id="4" name="Content Placeholder 2"/>
          <p:cNvSpPr txBox="1">
            <a:spLocks noGrp="1"/>
          </p:cNvSpPr>
          <p:nvPr>
            <p:ph idx="1"/>
          </p:nvPr>
        </p:nvSpPr>
        <p:spPr/>
        <p:txBody>
          <a:bodyPr vert="horz" lIns="91440" tIns="45720" rIns="91440" bIns="45720" rtlCol="0">
            <a:normAutofit/>
          </a:bodyPr>
          <a:lstStyle/>
          <a:p>
            <a:pPr marL="224100" indent="-342900" hangingPunct="1">
              <a:spcBef>
                <a:spcPts val="799"/>
              </a:spcBef>
              <a:spcAft>
                <a:spcPts val="0"/>
              </a:spcAft>
              <a:buSzPct val="45000"/>
              <a:buFont typeface="Wingdings" panose="05000000000000000000" pitchFamily="2" charset="2"/>
              <a:buChar char="Ø"/>
            </a:pPr>
            <a:r>
              <a:rPr lang="en-US" sz="4400" dirty="0">
                <a:latin typeface="Myriad Pro Light" pitchFamily="34"/>
              </a:rPr>
              <a:t>Active</a:t>
            </a:r>
          </a:p>
          <a:p>
            <a:pPr marL="715952" lvl="5" indent="-118800">
              <a:spcBef>
                <a:spcPts val="0"/>
              </a:spcBef>
              <a:spcAft>
                <a:spcPts val="1417"/>
              </a:spcAft>
              <a:buSzPct val="45000"/>
              <a:buFont typeface="StarSymbol"/>
              <a:buChar char="●"/>
            </a:pPr>
            <a:r>
              <a:rPr lang="en-US" sz="2400" dirty="0">
                <a:latin typeface="Myriad Pro Light" pitchFamily="34"/>
              </a:rPr>
              <a:t>Initiated by Nagios process</a:t>
            </a:r>
          </a:p>
          <a:p>
            <a:pPr marL="715952" lvl="5" indent="-118800">
              <a:spcBef>
                <a:spcPts val="0"/>
              </a:spcBef>
              <a:spcAft>
                <a:spcPts val="1417"/>
              </a:spcAft>
              <a:buSzPct val="45000"/>
              <a:buFont typeface="StarSymbol"/>
              <a:buChar char="●"/>
            </a:pPr>
            <a:r>
              <a:rPr lang="en-US" sz="2400" dirty="0">
                <a:latin typeface="Myriad Pro Light" pitchFamily="34"/>
              </a:rPr>
              <a:t>Regularly scheduled</a:t>
            </a:r>
          </a:p>
          <a:p>
            <a:pPr marL="715952" lvl="5" indent="-118800">
              <a:spcBef>
                <a:spcPts val="0"/>
              </a:spcBef>
              <a:spcAft>
                <a:spcPts val="1417"/>
              </a:spcAft>
              <a:buSzPct val="45000"/>
              <a:buFont typeface="StarSymbol"/>
              <a:buChar char="●"/>
            </a:pPr>
            <a:r>
              <a:rPr lang="en-US" sz="2400" dirty="0">
                <a:latin typeface="Myriad Pro Light" pitchFamily="34"/>
              </a:rPr>
              <a:t>On </a:t>
            </a:r>
            <a:r>
              <a:rPr lang="en-US" sz="2400" dirty="0" smtClean="0">
                <a:latin typeface="Myriad Pro Light" pitchFamily="34"/>
              </a:rPr>
              <a:t>demand</a:t>
            </a:r>
          </a:p>
          <a:p>
            <a:pPr marL="341313" lvl="1" indent="-341313">
              <a:spcBef>
                <a:spcPts val="0"/>
              </a:spcBef>
              <a:spcAft>
                <a:spcPts val="1417"/>
              </a:spcAft>
              <a:buSzPct val="45000"/>
              <a:buFont typeface="Wingdings" panose="05000000000000000000" pitchFamily="2" charset="2"/>
              <a:buChar char="Ø"/>
            </a:pPr>
            <a:r>
              <a:rPr lang="en-US" sz="4000" dirty="0" smtClean="0">
                <a:latin typeface="Myriad Pro Light" pitchFamily="34"/>
              </a:rPr>
              <a:t>Passive</a:t>
            </a:r>
            <a:endParaRPr lang="en-US" sz="4000" dirty="0">
              <a:latin typeface="Myriad Pro Light" pitchFamily="34"/>
            </a:endParaRPr>
          </a:p>
          <a:p>
            <a:pPr marL="715952" lvl="5" indent="-118800">
              <a:spcBef>
                <a:spcPts val="0"/>
              </a:spcBef>
              <a:spcAft>
                <a:spcPts val="1417"/>
              </a:spcAft>
              <a:buSzPct val="45000"/>
              <a:buFont typeface="StarSymbol"/>
              <a:buChar char="●"/>
            </a:pPr>
            <a:r>
              <a:rPr lang="en-US" sz="2400" dirty="0">
                <a:latin typeface="Myriad Pro Light" pitchFamily="34"/>
              </a:rPr>
              <a:t>Initiated externally</a:t>
            </a:r>
          </a:p>
          <a:p>
            <a:pPr marL="715952" lvl="5" indent="-118800">
              <a:spcBef>
                <a:spcPts val="0"/>
              </a:spcBef>
              <a:spcAft>
                <a:spcPts val="1417"/>
              </a:spcAft>
              <a:buSzPct val="45000"/>
              <a:buFont typeface="StarSymbol"/>
              <a:buChar char="●"/>
            </a:pPr>
            <a:r>
              <a:rPr lang="en-US" sz="2400" dirty="0">
                <a:latin typeface="Myriad Pro Light" pitchFamily="34"/>
              </a:rPr>
              <a:t>Results sent to Core</a:t>
            </a:r>
          </a:p>
        </p:txBody>
      </p:sp>
      <p:pic>
        <p:nvPicPr>
          <p:cNvPr id="3" name="Picture 2"/>
          <p:cNvPicPr>
            <a:picLocks noChangeAspect="1"/>
          </p:cNvPicPr>
          <p:nvPr/>
        </p:nvPicPr>
        <p:blipFill>
          <a:blip r:embed="rId3">
            <a:lum bright="-50000"/>
            <a:alphaModFix/>
          </a:blip>
          <a:srcRect/>
          <a:stretch>
            <a:fillRect/>
          </a:stretch>
        </p:blipFill>
        <p:spPr>
          <a:xfrm>
            <a:off x="8473440" y="1879201"/>
            <a:ext cx="1828800" cy="3099959"/>
          </a:xfrm>
          <a:prstGeom prst="rect">
            <a:avLst/>
          </a:prstGeom>
          <a:noFill/>
          <a:ln>
            <a:noFill/>
          </a:ln>
        </p:spPr>
      </p:pic>
    </p:spTree>
    <p:extLst>
      <p:ext uri="{BB962C8B-B14F-4D97-AF65-F5344CB8AC3E}">
        <p14:creationId xmlns:p14="http://schemas.microsoft.com/office/powerpoint/2010/main" val="27565820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a:latin typeface="Myriad Pro Light" pitchFamily="34"/>
              </a:rPr>
              <a:t>Formats &amp; APIs</a:t>
            </a:r>
          </a:p>
        </p:txBody>
      </p:sp>
      <p:sp>
        <p:nvSpPr>
          <p:cNvPr id="4" name="Content Placeholder 2"/>
          <p:cNvSpPr txBox="1">
            <a:spLocks noGrp="1"/>
          </p:cNvSpPr>
          <p:nvPr>
            <p:ph idx="1"/>
          </p:nvPr>
        </p:nvSpPr>
        <p:spPr/>
        <p:txBody>
          <a:bodyPr vert="horz" lIns="91440" tIns="45720" rIns="91440" bIns="45720" rtlCol="0">
            <a:normAutofit/>
          </a:bodyPr>
          <a:lstStyle/>
          <a:p>
            <a:pPr marL="224100" indent="-342900" hangingPunct="1">
              <a:spcBef>
                <a:spcPts val="799"/>
              </a:spcBef>
              <a:spcAft>
                <a:spcPts val="0"/>
              </a:spcAft>
              <a:buSzPct val="45000"/>
              <a:buFont typeface="Wingdings 2" panose="05020102010507070707" pitchFamily="18" charset="2"/>
              <a:buChar char="P"/>
            </a:pPr>
            <a:r>
              <a:rPr lang="en-US" sz="3200" dirty="0">
                <a:latin typeface="Myriad Pro Light" pitchFamily="34"/>
              </a:rPr>
              <a:t>Configurable commands</a:t>
            </a:r>
          </a:p>
          <a:p>
            <a:pPr marL="224100" indent="-342900" hangingPunct="1">
              <a:spcBef>
                <a:spcPts val="799"/>
              </a:spcBef>
              <a:spcAft>
                <a:spcPts val="0"/>
              </a:spcAft>
              <a:buSzPct val="45000"/>
              <a:buFont typeface="Wingdings 2" panose="05020102010507070707" pitchFamily="18" charset="2"/>
              <a:buChar char="P"/>
            </a:pPr>
            <a:r>
              <a:rPr lang="en-US" sz="3200" dirty="0">
                <a:latin typeface="Myriad Pro Light" pitchFamily="34"/>
              </a:rPr>
              <a:t>Plugin / check result format</a:t>
            </a:r>
          </a:p>
          <a:p>
            <a:pPr marL="224100" indent="-342900" hangingPunct="1">
              <a:spcBef>
                <a:spcPts val="799"/>
              </a:spcBef>
              <a:spcAft>
                <a:spcPts val="0"/>
              </a:spcAft>
              <a:buSzPct val="45000"/>
              <a:buFont typeface="Wingdings 2" panose="05020102010507070707" pitchFamily="18" charset="2"/>
              <a:buChar char="P"/>
            </a:pPr>
            <a:r>
              <a:rPr lang="en-US" sz="3200" dirty="0">
                <a:latin typeface="Myriad Pro Light" pitchFamily="34"/>
              </a:rPr>
              <a:t>Performance data</a:t>
            </a:r>
          </a:p>
          <a:p>
            <a:pPr marL="224100" indent="-342900" hangingPunct="1">
              <a:spcBef>
                <a:spcPts val="799"/>
              </a:spcBef>
              <a:spcAft>
                <a:spcPts val="0"/>
              </a:spcAft>
              <a:buSzPct val="45000"/>
              <a:buFont typeface="Wingdings 2" panose="05020102010507070707" pitchFamily="18" charset="2"/>
              <a:buChar char="P"/>
            </a:pPr>
            <a:r>
              <a:rPr lang="en-US" sz="3200" dirty="0">
                <a:latin typeface="Myriad Pro Light" pitchFamily="34"/>
              </a:rPr>
              <a:t>External commands</a:t>
            </a:r>
          </a:p>
          <a:p>
            <a:pPr marL="224100" indent="-342900" hangingPunct="1">
              <a:spcBef>
                <a:spcPts val="799"/>
              </a:spcBef>
              <a:spcAft>
                <a:spcPts val="0"/>
              </a:spcAft>
              <a:buSzPct val="45000"/>
              <a:buFont typeface="Wingdings 2" panose="05020102010507070707" pitchFamily="18" charset="2"/>
              <a:buChar char="P"/>
            </a:pPr>
            <a:r>
              <a:rPr lang="en-US" sz="3200" dirty="0">
                <a:latin typeface="Myriad Pro Light" pitchFamily="34"/>
              </a:rPr>
              <a:t>Query handler</a:t>
            </a:r>
          </a:p>
          <a:p>
            <a:pPr marL="224100" indent="-342900" hangingPunct="1">
              <a:spcBef>
                <a:spcPts val="799"/>
              </a:spcBef>
              <a:spcAft>
                <a:spcPts val="0"/>
              </a:spcAft>
              <a:buSzPct val="45000"/>
              <a:buFont typeface="Wingdings 2" panose="05020102010507070707" pitchFamily="18" charset="2"/>
              <a:buChar char="P"/>
            </a:pPr>
            <a:r>
              <a:rPr lang="en-US" sz="3200" dirty="0">
                <a:latin typeface="Myriad Pro Light" pitchFamily="34"/>
              </a:rPr>
              <a:t>Check results spool</a:t>
            </a:r>
          </a:p>
          <a:p>
            <a:pPr marL="224100" indent="-342900" hangingPunct="1">
              <a:spcBef>
                <a:spcPts val="799"/>
              </a:spcBef>
              <a:spcAft>
                <a:spcPts val="0"/>
              </a:spcAft>
              <a:buSzPct val="45000"/>
              <a:buFont typeface="Wingdings 2" panose="05020102010507070707" pitchFamily="18" charset="2"/>
              <a:buChar char="P"/>
            </a:pPr>
            <a:r>
              <a:rPr lang="en-US" sz="3200" dirty="0">
                <a:latin typeface="Myriad Pro Light" pitchFamily="34"/>
              </a:rPr>
              <a:t>CGIs, now with JSON</a:t>
            </a:r>
          </a:p>
        </p:txBody>
      </p:sp>
      <p:pic>
        <p:nvPicPr>
          <p:cNvPr id="3" name="Picture 2"/>
          <p:cNvPicPr>
            <a:picLocks noChangeAspect="1"/>
          </p:cNvPicPr>
          <p:nvPr/>
        </p:nvPicPr>
        <p:blipFill>
          <a:blip r:embed="rId3">
            <a:lum bright="-50000"/>
            <a:alphaModFix/>
          </a:blip>
          <a:srcRect/>
          <a:stretch>
            <a:fillRect/>
          </a:stretch>
        </p:blipFill>
        <p:spPr>
          <a:xfrm>
            <a:off x="8473440" y="1879201"/>
            <a:ext cx="1828800" cy="3099959"/>
          </a:xfrm>
          <a:prstGeom prst="rect">
            <a:avLst/>
          </a:prstGeom>
          <a:noFill/>
          <a:ln>
            <a:noFill/>
          </a:ln>
        </p:spPr>
      </p:pic>
    </p:spTree>
    <p:extLst>
      <p:ext uri="{BB962C8B-B14F-4D97-AF65-F5344CB8AC3E}">
        <p14:creationId xmlns:p14="http://schemas.microsoft.com/office/powerpoint/2010/main" val="8442796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fill="hold"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fill="hold" nodeType="clickEffect">
                                  <p:stCondLst>
                                    <p:cond delay="0"/>
                                  </p:stCondLst>
                                  <p:childTnLst>
                                    <p:set>
                                      <p:cBhvr>
                                        <p:cTn id="30"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dirty="0">
                <a:latin typeface="Myriad Pro Light" pitchFamily="34"/>
              </a:rPr>
              <a:t>NEBs</a:t>
            </a:r>
          </a:p>
        </p:txBody>
      </p:sp>
      <p:sp>
        <p:nvSpPr>
          <p:cNvPr id="3" name="Content Placeholder 2"/>
          <p:cNvSpPr txBox="1">
            <a:spLocks noGrp="1"/>
          </p:cNvSpPr>
          <p:nvPr>
            <p:ph idx="1"/>
          </p:nvPr>
        </p:nvSpPr>
        <p:spPr/>
        <p:txBody>
          <a:bodyPr vert="horz" lIns="91440" tIns="45720" rIns="91440" bIns="45720" rtlCol="0">
            <a:normAutofit/>
          </a:bodyPr>
          <a:lstStyle/>
          <a:p>
            <a:pPr marL="224100" indent="-342900" hangingPunct="1">
              <a:spcBef>
                <a:spcPts val="799"/>
              </a:spcBef>
              <a:spcAft>
                <a:spcPts val="0"/>
              </a:spcAft>
              <a:buSzPct val="45000"/>
              <a:buFont typeface="Wingdings" panose="05000000000000000000" pitchFamily="2" charset="2"/>
              <a:buChar char="Ø"/>
            </a:pPr>
            <a:r>
              <a:rPr lang="en-US" sz="3600" dirty="0">
                <a:latin typeface="Myriad Pro Light" pitchFamily="34"/>
              </a:rPr>
              <a:t>Nagios Event Broker Modules</a:t>
            </a:r>
          </a:p>
          <a:p>
            <a:pPr marL="1054352" lvl="5" indent="-457200">
              <a:spcBef>
                <a:spcPts val="0"/>
              </a:spcBef>
              <a:spcAft>
                <a:spcPts val="1417"/>
              </a:spcAft>
              <a:buSzPct val="45000"/>
              <a:buFont typeface="Wingdings 2" panose="05020102010507070707" pitchFamily="18" charset="2"/>
              <a:buChar char="P"/>
            </a:pPr>
            <a:r>
              <a:rPr lang="en-US" sz="2800" dirty="0">
                <a:latin typeface="Myriad Pro Light" pitchFamily="34"/>
              </a:rPr>
              <a:t>Loaded into Core on startup</a:t>
            </a:r>
          </a:p>
          <a:p>
            <a:pPr marL="1054352" lvl="5" indent="-457200">
              <a:spcBef>
                <a:spcPts val="0"/>
              </a:spcBef>
              <a:spcAft>
                <a:spcPts val="1417"/>
              </a:spcAft>
              <a:buSzPct val="45000"/>
              <a:buFont typeface="Wingdings 2" panose="05020102010507070707" pitchFamily="18" charset="2"/>
              <a:buChar char="P"/>
            </a:pPr>
            <a:r>
              <a:rPr lang="en-US" sz="2800" dirty="0">
                <a:latin typeface="Myriad Pro Light" pitchFamily="34"/>
              </a:rPr>
              <a:t>Hook into key steps</a:t>
            </a:r>
          </a:p>
          <a:p>
            <a:pPr marL="1054352" lvl="5" indent="-457200">
              <a:spcBef>
                <a:spcPts val="0"/>
              </a:spcBef>
              <a:spcAft>
                <a:spcPts val="1417"/>
              </a:spcAft>
              <a:buSzPct val="45000"/>
              <a:buFont typeface="Wingdings 2" panose="05020102010507070707" pitchFamily="18" charset="2"/>
              <a:buChar char="P"/>
            </a:pPr>
            <a:r>
              <a:rPr lang="en-US" sz="2800" dirty="0">
                <a:latin typeface="Myriad Pro Light" pitchFamily="34"/>
              </a:rPr>
              <a:t>Can override or cancel some</a:t>
            </a:r>
          </a:p>
          <a:p>
            <a:pPr marL="452700" indent="-571500" hangingPunct="1">
              <a:buSzPct val="45000"/>
              <a:buFont typeface="Wingdings" panose="05000000000000000000" pitchFamily="2" charset="2"/>
              <a:buChar char="Ø"/>
            </a:pPr>
            <a:r>
              <a:rPr lang="en-US" sz="3600" dirty="0">
                <a:latin typeface="Myriad Pro Light" pitchFamily="34"/>
              </a:rPr>
              <a:t>Examples</a:t>
            </a:r>
          </a:p>
          <a:p>
            <a:pPr marL="1005840" lvl="4" indent="-457200">
              <a:spcBef>
                <a:spcPts val="0"/>
              </a:spcBef>
              <a:spcAft>
                <a:spcPts val="1417"/>
              </a:spcAft>
              <a:buSzPct val="45000"/>
              <a:buFont typeface="Wingdings" panose="05000000000000000000" pitchFamily="2" charset="2"/>
              <a:buChar char="ü"/>
            </a:pPr>
            <a:r>
              <a:rPr lang="en-US" sz="2400" dirty="0">
                <a:latin typeface="Myriad Pro Light" pitchFamily="34"/>
              </a:rPr>
              <a:t>Distribute checks: </a:t>
            </a:r>
            <a:r>
              <a:rPr lang="en-US" sz="2400" dirty="0" err="1">
                <a:latin typeface="Myriad Pro Light" pitchFamily="34"/>
              </a:rPr>
              <a:t>mod_gearman</a:t>
            </a:r>
            <a:endParaRPr lang="en-US" sz="2400" dirty="0">
              <a:latin typeface="Myriad Pro Light" pitchFamily="34"/>
            </a:endParaRPr>
          </a:p>
          <a:p>
            <a:pPr marL="1005840" lvl="4" indent="-457200">
              <a:spcBef>
                <a:spcPts val="0"/>
              </a:spcBef>
              <a:spcAft>
                <a:spcPts val="1417"/>
              </a:spcAft>
              <a:buSzPct val="45000"/>
              <a:buFont typeface="Wingdings" panose="05000000000000000000" pitchFamily="2" charset="2"/>
              <a:buChar char="ü"/>
            </a:pPr>
            <a:r>
              <a:rPr lang="en-US" sz="2400" dirty="0">
                <a:latin typeface="Myriad Pro Light" pitchFamily="34"/>
              </a:rPr>
              <a:t>Export data: </a:t>
            </a:r>
            <a:r>
              <a:rPr lang="en-US" sz="2400" dirty="0" err="1">
                <a:latin typeface="Myriad Pro Light" pitchFamily="34"/>
              </a:rPr>
              <a:t>NDOUtils</a:t>
            </a:r>
            <a:endParaRPr lang="en-US" sz="2400" dirty="0">
              <a:latin typeface="Myriad Pro Light" pitchFamily="34"/>
            </a:endParaRPr>
          </a:p>
        </p:txBody>
      </p:sp>
    </p:spTree>
    <p:extLst>
      <p:ext uri="{BB962C8B-B14F-4D97-AF65-F5344CB8AC3E}">
        <p14:creationId xmlns:p14="http://schemas.microsoft.com/office/powerpoint/2010/main" val="828077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yriad Pro" panose="020B0503030403020204" pitchFamily="34" charset="0"/>
              </a:rPr>
              <a:t>ADVANTAGES</a:t>
            </a:r>
            <a:endParaRPr lang="en-US" dirty="0">
              <a:latin typeface="Myriad Pro" panose="020B0503030403020204" pitchFamily="34" charset="0"/>
            </a:endParaRPr>
          </a:p>
        </p:txBody>
      </p:sp>
      <p:sp>
        <p:nvSpPr>
          <p:cNvPr id="3" name="Content Placeholder 2"/>
          <p:cNvSpPr>
            <a:spLocks noGrp="1"/>
          </p:cNvSpPr>
          <p:nvPr>
            <p:ph idx="1"/>
          </p:nvPr>
        </p:nvSpPr>
        <p:spPr/>
        <p:txBody>
          <a:bodyPr>
            <a:normAutofit lnSpcReduction="10000"/>
          </a:bodyPr>
          <a:lstStyle/>
          <a:p>
            <a:endParaRPr lang="en-US" dirty="0" smtClean="0"/>
          </a:p>
          <a:p>
            <a:pPr>
              <a:buFont typeface="Wingdings 2" panose="05020102010507070707" pitchFamily="18" charset="2"/>
              <a:buChar char="P"/>
            </a:pPr>
            <a:r>
              <a:rPr lang="en-US" sz="2400" dirty="0" smtClean="0">
                <a:latin typeface="Myriad Pro" panose="020B0503030403020204" pitchFamily="34" charset="0"/>
              </a:rPr>
              <a:t>Open </a:t>
            </a:r>
            <a:r>
              <a:rPr lang="en-US" sz="2400" dirty="0">
                <a:latin typeface="Myriad Pro" panose="020B0503030403020204" pitchFamily="34" charset="0"/>
              </a:rPr>
              <a:t>Source </a:t>
            </a:r>
            <a:endParaRPr lang="en-US" sz="2400" dirty="0" smtClean="0">
              <a:latin typeface="Myriad Pro" panose="020B0503030403020204" pitchFamily="34" charset="0"/>
            </a:endParaRPr>
          </a:p>
          <a:p>
            <a:pPr>
              <a:buFont typeface="Wingdings 2" panose="05020102010507070707" pitchFamily="18" charset="2"/>
              <a:buChar char="P"/>
            </a:pPr>
            <a:r>
              <a:rPr lang="en-US" sz="2400" dirty="0" smtClean="0">
                <a:latin typeface="Myriad Pro" panose="020B0503030403020204" pitchFamily="34" charset="0"/>
              </a:rPr>
              <a:t>Robust </a:t>
            </a:r>
            <a:r>
              <a:rPr lang="en-US" sz="2400" dirty="0">
                <a:latin typeface="Myriad Pro" panose="020B0503030403020204" pitchFamily="34" charset="0"/>
              </a:rPr>
              <a:t>and Reliable </a:t>
            </a:r>
            <a:endParaRPr lang="en-US" sz="2400" dirty="0" smtClean="0">
              <a:latin typeface="Myriad Pro" panose="020B0503030403020204" pitchFamily="34" charset="0"/>
            </a:endParaRPr>
          </a:p>
          <a:p>
            <a:pPr>
              <a:buFont typeface="Wingdings 2" panose="05020102010507070707" pitchFamily="18" charset="2"/>
              <a:buChar char="P"/>
            </a:pPr>
            <a:r>
              <a:rPr lang="en-US" sz="2400" dirty="0" smtClean="0">
                <a:latin typeface="Myriad Pro" panose="020B0503030403020204" pitchFamily="34" charset="0"/>
              </a:rPr>
              <a:t>Highly </a:t>
            </a:r>
            <a:r>
              <a:rPr lang="en-US" sz="2400" dirty="0">
                <a:latin typeface="Myriad Pro" panose="020B0503030403020204" pitchFamily="34" charset="0"/>
              </a:rPr>
              <a:t>Configurable </a:t>
            </a:r>
            <a:endParaRPr lang="en-US" sz="2400" dirty="0" smtClean="0">
              <a:latin typeface="Myriad Pro" panose="020B0503030403020204" pitchFamily="34" charset="0"/>
            </a:endParaRPr>
          </a:p>
          <a:p>
            <a:pPr>
              <a:buFont typeface="Wingdings 2" panose="05020102010507070707" pitchFamily="18" charset="2"/>
              <a:buChar char="P"/>
            </a:pPr>
            <a:r>
              <a:rPr lang="en-US" sz="2400" dirty="0" smtClean="0">
                <a:latin typeface="Myriad Pro" panose="020B0503030403020204" pitchFamily="34" charset="0"/>
              </a:rPr>
              <a:t>Easily </a:t>
            </a:r>
            <a:r>
              <a:rPr lang="en-US" sz="2400" dirty="0">
                <a:latin typeface="Myriad Pro" panose="020B0503030403020204" pitchFamily="34" charset="0"/>
              </a:rPr>
              <a:t>Extensible </a:t>
            </a:r>
            <a:endParaRPr lang="en-US" sz="2400" dirty="0" smtClean="0">
              <a:latin typeface="Myriad Pro" panose="020B0503030403020204" pitchFamily="34" charset="0"/>
            </a:endParaRPr>
          </a:p>
          <a:p>
            <a:pPr>
              <a:buFont typeface="Wingdings 2" panose="05020102010507070707" pitchFamily="18" charset="2"/>
              <a:buChar char="P"/>
            </a:pPr>
            <a:r>
              <a:rPr lang="en-US" sz="2400" dirty="0" smtClean="0">
                <a:latin typeface="Myriad Pro" panose="020B0503030403020204" pitchFamily="34" charset="0"/>
              </a:rPr>
              <a:t>Active </a:t>
            </a:r>
            <a:r>
              <a:rPr lang="en-US" sz="2400" dirty="0">
                <a:latin typeface="Myriad Pro" panose="020B0503030403020204" pitchFamily="34" charset="0"/>
              </a:rPr>
              <a:t>Development </a:t>
            </a:r>
            <a:endParaRPr lang="en-US" sz="2400" dirty="0" smtClean="0">
              <a:latin typeface="Myriad Pro" panose="020B0503030403020204" pitchFamily="34" charset="0"/>
            </a:endParaRPr>
          </a:p>
          <a:p>
            <a:pPr>
              <a:buFont typeface="Wingdings 2" panose="05020102010507070707" pitchFamily="18" charset="2"/>
              <a:buChar char="P"/>
            </a:pPr>
            <a:r>
              <a:rPr lang="en-US" sz="2400" dirty="0" smtClean="0">
                <a:latin typeface="Myriad Pro" panose="020B0503030403020204" pitchFamily="34" charset="0"/>
              </a:rPr>
              <a:t>Active Community</a:t>
            </a:r>
          </a:p>
          <a:p>
            <a:pPr>
              <a:buFont typeface="Wingdings 2" panose="05020102010507070707" pitchFamily="18" charset="2"/>
              <a:buChar char="P"/>
            </a:pPr>
            <a:r>
              <a:rPr lang="en-US" sz="2400" dirty="0" smtClean="0">
                <a:latin typeface="Myriad Pro" panose="020B0503030403020204" pitchFamily="34" charset="0"/>
              </a:rPr>
              <a:t>Nagios </a:t>
            </a:r>
            <a:r>
              <a:rPr lang="en-US" sz="2400" dirty="0">
                <a:latin typeface="Myriad Pro" panose="020B0503030403020204" pitchFamily="34" charset="0"/>
              </a:rPr>
              <a:t>runs on many Operating System Nagios can be used to monitor all sorts of </a:t>
            </a:r>
            <a:r>
              <a:rPr lang="en-US" sz="2400" dirty="0" smtClean="0">
                <a:latin typeface="Myriad Pro" panose="020B0503030403020204" pitchFamily="34" charset="0"/>
              </a:rPr>
              <a:t>things.</a:t>
            </a:r>
            <a:endParaRPr lang="en-US" sz="2400" dirty="0">
              <a:latin typeface="Myriad Pro" panose="020B0503030403020204" pitchFamily="34" charset="0"/>
            </a:endParaRPr>
          </a:p>
        </p:txBody>
      </p:sp>
    </p:spTree>
    <p:extLst>
      <p:ext uri="{BB962C8B-B14F-4D97-AF65-F5344CB8AC3E}">
        <p14:creationId xmlns:p14="http://schemas.microsoft.com/office/powerpoint/2010/main" val="164152449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latin typeface="Myriad Pro" panose="020B0503030403020204" pitchFamily="34" charset="0"/>
              </a:rPr>
              <a:t>BASICS OF NAGIOS</a:t>
            </a:r>
            <a:endParaRPr lang="en-US" b="1" dirty="0">
              <a:latin typeface="Myriad Pro" panose="020B0503030403020204" pitchFamily="34" charset="0"/>
            </a:endParaRPr>
          </a:p>
        </p:txBody>
      </p:sp>
      <p:sp>
        <p:nvSpPr>
          <p:cNvPr id="5" name="Content Placeholder 4"/>
          <p:cNvSpPr>
            <a:spLocks noGrp="1"/>
          </p:cNvSpPr>
          <p:nvPr>
            <p:ph idx="1"/>
          </p:nvPr>
        </p:nvSpPr>
        <p:spPr/>
        <p:txBody>
          <a:bodyPr>
            <a:normAutofit/>
          </a:bodyPr>
          <a:lstStyle/>
          <a:p>
            <a:pPr marL="667512" indent="-342900">
              <a:buFont typeface="Wingdings" panose="05000000000000000000" pitchFamily="2" charset="2"/>
              <a:buChar char="Ø"/>
            </a:pPr>
            <a:r>
              <a:rPr lang="en-US" sz="2400" dirty="0">
                <a:solidFill>
                  <a:schemeClr val="tx1"/>
                </a:solidFill>
                <a:latin typeface="Myriad Pro" panose="020B0503030403020204" pitchFamily="34" charset="0"/>
              </a:rPr>
              <a:t>Nagios is split into two categories of objects: </a:t>
            </a:r>
            <a:endParaRPr lang="en-US" sz="2400" dirty="0" smtClean="0">
              <a:solidFill>
                <a:schemeClr val="tx1"/>
              </a:solidFill>
              <a:latin typeface="Myriad Pro" panose="020B0503030403020204" pitchFamily="34" charset="0"/>
            </a:endParaRPr>
          </a:p>
          <a:p>
            <a:pPr marL="960120" lvl="1" indent="-342900">
              <a:buFont typeface="Wingdings" panose="05000000000000000000" pitchFamily="2" charset="2"/>
              <a:buChar char="Ø"/>
            </a:pPr>
            <a:r>
              <a:rPr lang="en-US" sz="2000" dirty="0" smtClean="0">
                <a:solidFill>
                  <a:schemeClr val="tx1"/>
                </a:solidFill>
                <a:latin typeface="Myriad Pro" panose="020B0503030403020204" pitchFamily="34" charset="0"/>
              </a:rPr>
              <a:t>Hosts</a:t>
            </a:r>
          </a:p>
          <a:p>
            <a:pPr marL="1143000" lvl="2" indent="-342900">
              <a:buFont typeface="Wingdings" panose="05000000000000000000" pitchFamily="2" charset="2"/>
              <a:buChar char="Ø"/>
            </a:pPr>
            <a:r>
              <a:rPr lang="en-US" sz="1600" dirty="0" smtClean="0">
                <a:solidFill>
                  <a:schemeClr val="tx1"/>
                </a:solidFill>
                <a:latin typeface="Myriad Pro" panose="020B0503030403020204" pitchFamily="34" charset="0"/>
              </a:rPr>
              <a:t> </a:t>
            </a:r>
            <a:r>
              <a:rPr lang="en-US" sz="1600" dirty="0">
                <a:solidFill>
                  <a:schemeClr val="tx1"/>
                </a:solidFill>
                <a:latin typeface="Myriad Pro" panose="020B0503030403020204" pitchFamily="34" charset="0"/>
              </a:rPr>
              <a:t>servers, </a:t>
            </a:r>
            <a:endParaRPr lang="en-US" sz="1600" dirty="0" smtClean="0">
              <a:solidFill>
                <a:schemeClr val="tx1"/>
              </a:solidFill>
              <a:latin typeface="Myriad Pro" panose="020B0503030403020204" pitchFamily="34" charset="0"/>
            </a:endParaRPr>
          </a:p>
          <a:p>
            <a:pPr marL="1143000" lvl="2" indent="-342900">
              <a:buFont typeface="Wingdings" panose="05000000000000000000" pitchFamily="2" charset="2"/>
              <a:buChar char="Ø"/>
            </a:pPr>
            <a:r>
              <a:rPr lang="en-US" sz="1600" dirty="0" smtClean="0">
                <a:solidFill>
                  <a:schemeClr val="tx1"/>
                </a:solidFill>
                <a:latin typeface="Myriad Pro" panose="020B0503030403020204" pitchFamily="34" charset="0"/>
              </a:rPr>
              <a:t>routers</a:t>
            </a:r>
            <a:r>
              <a:rPr lang="en-US" sz="1600" dirty="0">
                <a:solidFill>
                  <a:schemeClr val="tx1"/>
                </a:solidFill>
                <a:latin typeface="Myriad Pro" panose="020B0503030403020204" pitchFamily="34" charset="0"/>
              </a:rPr>
              <a:t>, </a:t>
            </a:r>
            <a:endParaRPr lang="en-US" sz="1600" dirty="0" smtClean="0">
              <a:solidFill>
                <a:schemeClr val="tx1"/>
              </a:solidFill>
              <a:latin typeface="Myriad Pro" panose="020B0503030403020204" pitchFamily="34" charset="0"/>
            </a:endParaRPr>
          </a:p>
          <a:p>
            <a:pPr marL="1143000" lvl="2" indent="-342900">
              <a:buFont typeface="Wingdings" panose="05000000000000000000" pitchFamily="2" charset="2"/>
              <a:buChar char="Ø"/>
            </a:pPr>
            <a:r>
              <a:rPr lang="en-US" sz="1600" dirty="0" smtClean="0">
                <a:solidFill>
                  <a:schemeClr val="tx1"/>
                </a:solidFill>
                <a:latin typeface="Myriad Pro" panose="020B0503030403020204" pitchFamily="34" charset="0"/>
              </a:rPr>
              <a:t>workstations</a:t>
            </a:r>
            <a:r>
              <a:rPr lang="en-US" sz="1600" dirty="0">
                <a:solidFill>
                  <a:schemeClr val="tx1"/>
                </a:solidFill>
                <a:latin typeface="Myriad Pro" panose="020B0503030403020204" pitchFamily="34" charset="0"/>
              </a:rPr>
              <a:t>, </a:t>
            </a:r>
            <a:endParaRPr lang="en-US" sz="1600" dirty="0" smtClean="0">
              <a:solidFill>
                <a:schemeClr val="tx1"/>
              </a:solidFill>
              <a:latin typeface="Myriad Pro" panose="020B0503030403020204" pitchFamily="34" charset="0"/>
            </a:endParaRPr>
          </a:p>
          <a:p>
            <a:pPr marL="1143000" lvl="2" indent="-342900">
              <a:buFont typeface="Wingdings" panose="05000000000000000000" pitchFamily="2" charset="2"/>
              <a:buChar char="Ø"/>
            </a:pPr>
            <a:r>
              <a:rPr lang="en-US" sz="1600" dirty="0" smtClean="0">
                <a:solidFill>
                  <a:schemeClr val="tx1"/>
                </a:solidFill>
                <a:latin typeface="Myriad Pro" panose="020B0503030403020204" pitchFamily="34" charset="0"/>
              </a:rPr>
              <a:t>printers</a:t>
            </a:r>
            <a:r>
              <a:rPr lang="en-US" sz="1600" dirty="0">
                <a:solidFill>
                  <a:schemeClr val="tx1"/>
                </a:solidFill>
                <a:latin typeface="Myriad Pro" panose="020B0503030403020204" pitchFamily="34" charset="0"/>
              </a:rPr>
              <a:t>, </a:t>
            </a:r>
            <a:endParaRPr lang="en-US" sz="1600" dirty="0" smtClean="0">
              <a:solidFill>
                <a:schemeClr val="tx1"/>
              </a:solidFill>
              <a:latin typeface="Myriad Pro" panose="020B0503030403020204" pitchFamily="34" charset="0"/>
            </a:endParaRPr>
          </a:p>
          <a:p>
            <a:pPr marL="1143000" lvl="2" indent="-342900">
              <a:buFont typeface="Wingdings" panose="05000000000000000000" pitchFamily="2" charset="2"/>
              <a:buChar char="Ø"/>
            </a:pPr>
            <a:r>
              <a:rPr lang="en-US" sz="1600" dirty="0" smtClean="0">
                <a:solidFill>
                  <a:schemeClr val="tx1"/>
                </a:solidFill>
                <a:latin typeface="Myriad Pro" panose="020B0503030403020204" pitchFamily="34" charset="0"/>
              </a:rPr>
              <a:t>and </a:t>
            </a:r>
            <a:r>
              <a:rPr lang="en-US" sz="1600" dirty="0">
                <a:solidFill>
                  <a:schemeClr val="tx1"/>
                </a:solidFill>
                <a:latin typeface="Myriad Pro" panose="020B0503030403020204" pitchFamily="34" charset="0"/>
              </a:rPr>
              <a:t>so on</a:t>
            </a:r>
            <a:endParaRPr lang="en-US" sz="1600" dirty="0" smtClean="0">
              <a:solidFill>
                <a:schemeClr val="tx1"/>
              </a:solidFill>
              <a:latin typeface="Myriad Pro" panose="020B0503030403020204" pitchFamily="34" charset="0"/>
            </a:endParaRPr>
          </a:p>
          <a:p>
            <a:pPr marL="960120" lvl="1" indent="-342900">
              <a:buFont typeface="Wingdings" panose="05000000000000000000" pitchFamily="2" charset="2"/>
              <a:buChar char="Ø"/>
            </a:pPr>
            <a:r>
              <a:rPr lang="en-US" sz="2000" dirty="0" smtClean="0">
                <a:solidFill>
                  <a:schemeClr val="tx1"/>
                </a:solidFill>
                <a:latin typeface="Myriad Pro" panose="020B0503030403020204" pitchFamily="34" charset="0"/>
              </a:rPr>
              <a:t>Services</a:t>
            </a:r>
          </a:p>
          <a:p>
            <a:pPr marL="1143000" lvl="2" indent="-342900">
              <a:buFont typeface="Wingdings" panose="05000000000000000000" pitchFamily="2" charset="2"/>
              <a:buChar char="Ø"/>
            </a:pPr>
            <a:r>
              <a:rPr lang="en-US" sz="1600" b="1" dirty="0">
                <a:solidFill>
                  <a:schemeClr val="tx1"/>
                </a:solidFill>
                <a:latin typeface="Myriad Pro" panose="020B0503030403020204" pitchFamily="34" charset="0"/>
              </a:rPr>
              <a:t>Secure Shell </a:t>
            </a:r>
            <a:r>
              <a:rPr lang="en-US" sz="1600" dirty="0">
                <a:solidFill>
                  <a:schemeClr val="tx1"/>
                </a:solidFill>
                <a:latin typeface="Myriad Pro" panose="020B0503030403020204" pitchFamily="34" charset="0"/>
              </a:rPr>
              <a:t>(</a:t>
            </a:r>
            <a:r>
              <a:rPr lang="en-US" sz="1600" b="1" dirty="0">
                <a:solidFill>
                  <a:schemeClr val="tx1"/>
                </a:solidFill>
                <a:latin typeface="Myriad Pro" panose="020B0503030403020204" pitchFamily="34" charset="0"/>
              </a:rPr>
              <a:t>SSH</a:t>
            </a:r>
            <a:r>
              <a:rPr lang="en-US" sz="1600" dirty="0">
                <a:solidFill>
                  <a:schemeClr val="tx1"/>
                </a:solidFill>
                <a:latin typeface="Myriad Pro" panose="020B0503030403020204" pitchFamily="34" charset="0"/>
              </a:rPr>
              <a:t>) server (</a:t>
            </a:r>
            <a:r>
              <a:rPr lang="en-US" sz="1600" i="1" dirty="0" err="1">
                <a:solidFill>
                  <a:schemeClr val="tx1"/>
                </a:solidFill>
                <a:latin typeface="Myriad Pro" panose="020B0503030403020204" pitchFamily="34" charset="0"/>
              </a:rPr>
              <a:t>sshd</a:t>
            </a:r>
            <a:r>
              <a:rPr lang="en-US" sz="1600" i="1" dirty="0">
                <a:solidFill>
                  <a:schemeClr val="tx1"/>
                </a:solidFill>
                <a:latin typeface="Myriad Pro" panose="020B0503030403020204" pitchFamily="34" charset="0"/>
              </a:rPr>
              <a:t> </a:t>
            </a:r>
            <a:r>
              <a:rPr lang="en-US" sz="1600" dirty="0">
                <a:solidFill>
                  <a:schemeClr val="tx1"/>
                </a:solidFill>
                <a:latin typeface="Myriad Pro" panose="020B0503030403020204" pitchFamily="34" charset="0"/>
              </a:rPr>
              <a:t>process on the machine) </a:t>
            </a:r>
            <a:endParaRPr lang="en-US" sz="1600" dirty="0" smtClean="0">
              <a:solidFill>
                <a:schemeClr val="tx1"/>
              </a:solidFill>
              <a:latin typeface="Myriad Pro" panose="020B0503030403020204" pitchFamily="34" charset="0"/>
            </a:endParaRPr>
          </a:p>
          <a:p>
            <a:pPr marL="667512" indent="-342900">
              <a:buFont typeface="Wingdings" panose="05000000000000000000" pitchFamily="2" charset="2"/>
              <a:buChar char="Ø"/>
            </a:pPr>
            <a:r>
              <a:rPr lang="en-US" sz="2400" dirty="0">
                <a:latin typeface="Myriad Pro" panose="020B0503030403020204" pitchFamily="34" charset="0"/>
              </a:rPr>
              <a:t>uses four distinct </a:t>
            </a:r>
            <a:r>
              <a:rPr lang="en-US" sz="2400" dirty="0" smtClean="0">
                <a:latin typeface="Myriad Pro" panose="020B0503030403020204" pitchFamily="34" charset="0"/>
              </a:rPr>
              <a:t>states:</a:t>
            </a:r>
          </a:p>
          <a:p>
            <a:pPr marL="960120" lvl="1" indent="-342900">
              <a:buFont typeface="Wingdings" panose="05000000000000000000" pitchFamily="2" charset="2"/>
              <a:buChar char="Ø"/>
            </a:pPr>
            <a:r>
              <a:rPr lang="en-US" sz="2000" b="1" dirty="0" smtClean="0">
                <a:latin typeface="Myriad Pro" panose="020B0503030403020204" pitchFamily="34" charset="0"/>
              </a:rPr>
              <a:t>Ok</a:t>
            </a:r>
            <a:r>
              <a:rPr lang="en-US" sz="2000" dirty="0">
                <a:latin typeface="Myriad Pro" panose="020B0503030403020204" pitchFamily="34" charset="0"/>
              </a:rPr>
              <a:t>, </a:t>
            </a:r>
            <a:r>
              <a:rPr lang="en-US" sz="2000" b="1" dirty="0">
                <a:latin typeface="Myriad Pro" panose="020B0503030403020204" pitchFamily="34" charset="0"/>
              </a:rPr>
              <a:t>Warning</a:t>
            </a:r>
            <a:r>
              <a:rPr lang="en-US" sz="2000" dirty="0">
                <a:latin typeface="Myriad Pro" panose="020B0503030403020204" pitchFamily="34" charset="0"/>
              </a:rPr>
              <a:t>, </a:t>
            </a:r>
            <a:r>
              <a:rPr lang="en-US" sz="2000" b="1" dirty="0">
                <a:latin typeface="Myriad Pro" panose="020B0503030403020204" pitchFamily="34" charset="0"/>
              </a:rPr>
              <a:t>Critical</a:t>
            </a:r>
            <a:r>
              <a:rPr lang="en-US" sz="2000" dirty="0">
                <a:latin typeface="Myriad Pro" panose="020B0503030403020204" pitchFamily="34" charset="0"/>
              </a:rPr>
              <a:t>, and </a:t>
            </a:r>
            <a:r>
              <a:rPr lang="en-US" sz="2000" b="1" dirty="0">
                <a:latin typeface="Myriad Pro" panose="020B0503030403020204" pitchFamily="34" charset="0"/>
              </a:rPr>
              <a:t>Unknown </a:t>
            </a:r>
            <a:endParaRPr lang="en-US" sz="2000" dirty="0" smtClean="0">
              <a:solidFill>
                <a:schemeClr val="tx1"/>
              </a:solidFill>
              <a:latin typeface="Myriad Pro" panose="020B0503030403020204" pitchFamily="34" charset="0"/>
            </a:endParaRPr>
          </a:p>
          <a:p>
            <a:pPr marL="960120" lvl="1" indent="-342900">
              <a:buFont typeface="Wingdings" panose="05000000000000000000" pitchFamily="2" charset="2"/>
              <a:buChar char="Ø"/>
            </a:pPr>
            <a:endParaRPr lang="en-US" dirty="0"/>
          </a:p>
        </p:txBody>
      </p:sp>
      <p:pic>
        <p:nvPicPr>
          <p:cNvPr id="2" name="Picture 1"/>
          <p:cNvPicPr>
            <a:picLocks noChangeAspect="1"/>
          </p:cNvPicPr>
          <p:nvPr/>
        </p:nvPicPr>
        <p:blipFill>
          <a:blip r:embed="rId3"/>
          <a:stretch>
            <a:fillRect/>
          </a:stretch>
        </p:blipFill>
        <p:spPr>
          <a:xfrm>
            <a:off x="7437228" y="1737360"/>
            <a:ext cx="4657236" cy="3759021"/>
          </a:xfrm>
          <a:prstGeom prst="rect">
            <a:avLst/>
          </a:prstGeom>
        </p:spPr>
      </p:pic>
    </p:spTree>
    <p:extLst>
      <p:ext uri="{BB962C8B-B14F-4D97-AF65-F5344CB8AC3E}">
        <p14:creationId xmlns:p14="http://schemas.microsoft.com/office/powerpoint/2010/main" val="25912632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latin typeface="Myriad Pro" panose="020B0503030403020204" pitchFamily="34" charset="0"/>
              </a:rPr>
              <a:t>BASICS OF NAGIOS</a:t>
            </a:r>
            <a:endParaRPr lang="en-US" b="1" dirty="0">
              <a:latin typeface="Myriad Pro" panose="020B0503030403020204" pitchFamily="34" charset="0"/>
            </a:endParaRPr>
          </a:p>
        </p:txBody>
      </p:sp>
      <p:sp>
        <p:nvSpPr>
          <p:cNvPr id="5" name="Content Placeholder 4"/>
          <p:cNvSpPr>
            <a:spLocks noGrp="1"/>
          </p:cNvSpPr>
          <p:nvPr>
            <p:ph idx="1"/>
          </p:nvPr>
        </p:nvSpPr>
        <p:spPr/>
        <p:txBody>
          <a:bodyPr>
            <a:normAutofit/>
          </a:bodyPr>
          <a:lstStyle/>
          <a:p>
            <a:pPr marL="667512" indent="-342900">
              <a:buFont typeface="Wingdings" panose="05000000000000000000" pitchFamily="2" charset="2"/>
              <a:buChar char="Ø"/>
            </a:pPr>
            <a:r>
              <a:rPr lang="en-US" sz="2800" b="1" dirty="0" smtClean="0">
                <a:solidFill>
                  <a:schemeClr val="tx1"/>
                </a:solidFill>
                <a:latin typeface="Myriad Pro" panose="020B0503030403020204" pitchFamily="34" charset="0"/>
              </a:rPr>
              <a:t>Reports: </a:t>
            </a:r>
          </a:p>
          <a:p>
            <a:pPr marL="960120" lvl="1" indent="-342900">
              <a:buFont typeface="Wingdings" panose="05000000000000000000" pitchFamily="2" charset="2"/>
              <a:buChar char="Ø"/>
            </a:pPr>
            <a:r>
              <a:rPr lang="en-US" sz="2400" dirty="0" smtClean="0">
                <a:latin typeface="Myriad Pro" panose="020B0503030403020204" pitchFamily="34" charset="0"/>
              </a:rPr>
              <a:t>X </a:t>
            </a:r>
            <a:r>
              <a:rPr lang="en-US" sz="2400" dirty="0">
                <a:latin typeface="Myriad Pro" panose="020B0503030403020204" pitchFamily="34" charset="0"/>
              </a:rPr>
              <a:t>services are up and running, </a:t>
            </a:r>
            <a:endParaRPr lang="en-US" sz="2400" dirty="0" smtClean="0">
              <a:latin typeface="Myriad Pro" panose="020B0503030403020204" pitchFamily="34" charset="0"/>
            </a:endParaRPr>
          </a:p>
          <a:p>
            <a:pPr marL="960120" lvl="1" indent="-342900">
              <a:buFont typeface="Wingdings" panose="05000000000000000000" pitchFamily="2" charset="2"/>
              <a:buChar char="Ø"/>
            </a:pPr>
            <a:r>
              <a:rPr lang="en-US" sz="2400" dirty="0" smtClean="0">
                <a:latin typeface="Myriad Pro" panose="020B0503030403020204" pitchFamily="34" charset="0"/>
              </a:rPr>
              <a:t>Y </a:t>
            </a:r>
            <a:r>
              <a:rPr lang="en-US" sz="2400" dirty="0">
                <a:latin typeface="Myriad Pro" panose="020B0503030403020204" pitchFamily="34" charset="0"/>
              </a:rPr>
              <a:t>are in warning state, </a:t>
            </a:r>
            <a:endParaRPr lang="en-US" sz="2400" dirty="0" smtClean="0">
              <a:latin typeface="Myriad Pro" panose="020B0503030403020204" pitchFamily="34" charset="0"/>
            </a:endParaRPr>
          </a:p>
          <a:p>
            <a:pPr marL="960120" lvl="1" indent="-342900">
              <a:buFont typeface="Wingdings" panose="05000000000000000000" pitchFamily="2" charset="2"/>
              <a:buChar char="Ø"/>
            </a:pPr>
            <a:r>
              <a:rPr lang="en-US" sz="2400" dirty="0" smtClean="0">
                <a:latin typeface="Myriad Pro" panose="020B0503030403020204" pitchFamily="34" charset="0"/>
              </a:rPr>
              <a:t>and </a:t>
            </a:r>
            <a:r>
              <a:rPr lang="en-US" sz="2400" dirty="0">
                <a:latin typeface="Myriad Pro" panose="020B0503030403020204" pitchFamily="34" charset="0"/>
              </a:rPr>
              <a:t>Z are currently critical</a:t>
            </a:r>
            <a:r>
              <a:rPr lang="en-US" sz="2400" dirty="0" smtClean="0">
                <a:latin typeface="Myriad Pro" panose="020B0503030403020204" pitchFamily="34" charset="0"/>
              </a:rPr>
              <a:t>,</a:t>
            </a:r>
          </a:p>
        </p:txBody>
      </p:sp>
      <p:pic>
        <p:nvPicPr>
          <p:cNvPr id="3074" name="Picture 2" descr="http://www.semintelligent.com/talks/chuug/network-monitoring/images/nagios-availability-repor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1345" y="1845734"/>
            <a:ext cx="4169664" cy="4425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38488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a:latin typeface="Myriad Pro Light" pitchFamily="34"/>
              </a:rPr>
              <a:t>That's Nice, but...</a:t>
            </a:r>
          </a:p>
        </p:txBody>
      </p:sp>
      <p:sp>
        <p:nvSpPr>
          <p:cNvPr id="3" name="Content Placeholder 2"/>
          <p:cNvSpPr txBox="1">
            <a:spLocks noGrp="1"/>
          </p:cNvSpPr>
          <p:nvPr>
            <p:ph idx="1"/>
          </p:nvPr>
        </p:nvSpPr>
        <p:spPr/>
        <p:txBody>
          <a:bodyPr vert="horz" lIns="91440" tIns="45720" rIns="91440" bIns="45720" rtlCol="0" anchorCtr="1">
            <a:spAutoFit/>
          </a:bodyPr>
          <a:lstStyle/>
          <a:p>
            <a:pPr marL="0" indent="-118800" algn="ctr" hangingPunct="1">
              <a:spcBef>
                <a:spcPts val="799"/>
              </a:spcBef>
              <a:spcAft>
                <a:spcPts val="0"/>
              </a:spcAft>
              <a:buNone/>
            </a:pPr>
            <a:r>
              <a:rPr lang="en-US" b="1">
                <a:latin typeface="Arial" pitchFamily="34"/>
              </a:rPr>
              <a:t>...how do I get started?</a:t>
            </a:r>
          </a:p>
        </p:txBody>
      </p:sp>
      <p:pic>
        <p:nvPicPr>
          <p:cNvPr id="4098" name="Picture 2" descr="http://xtasea.com/wp-content/uploads/2013/10/Getting_Started_Fin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97643" y="2259203"/>
            <a:ext cx="5536629" cy="39470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013830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a:latin typeface="Myriad Pro Light" pitchFamily="34"/>
              </a:rPr>
              <a:t>Installation - 'Soft' Requirements</a:t>
            </a:r>
          </a:p>
        </p:txBody>
      </p:sp>
      <p:sp>
        <p:nvSpPr>
          <p:cNvPr id="3" name="Content Placeholder 2"/>
          <p:cNvSpPr txBox="1">
            <a:spLocks noGrp="1"/>
          </p:cNvSpPr>
          <p:nvPr>
            <p:ph idx="1"/>
          </p:nvPr>
        </p:nvSpPr>
        <p:spPr/>
        <p:txBody>
          <a:bodyPr vert="horz" lIns="91440" tIns="45720" rIns="91440" bIns="45720" rtlCol="0">
            <a:normAutofit/>
          </a:bodyPr>
          <a:lstStyle/>
          <a:p>
            <a:pPr marL="0" indent="-118800" hangingPunct="1">
              <a:spcBef>
                <a:spcPts val="799"/>
              </a:spcBef>
              <a:spcAft>
                <a:spcPts val="0"/>
              </a:spcAft>
              <a:buSzPct val="45000"/>
              <a:buFont typeface="StarSymbol"/>
              <a:buChar char="●"/>
            </a:pPr>
            <a:r>
              <a:rPr lang="en-US" sz="2800" dirty="0">
                <a:latin typeface="Myriad Pro Light" pitchFamily="34"/>
              </a:rPr>
              <a:t>UNIX OS: Linux, BSD, OS X, Solaris, AIX, …</a:t>
            </a:r>
          </a:p>
          <a:p>
            <a:pPr marL="0" indent="-118800" hangingPunct="1">
              <a:spcBef>
                <a:spcPts val="799"/>
              </a:spcBef>
              <a:spcAft>
                <a:spcPts val="0"/>
              </a:spcAft>
              <a:buSzPct val="45000"/>
              <a:buFont typeface="StarSymbol"/>
              <a:buChar char="●"/>
            </a:pPr>
            <a:r>
              <a:rPr lang="en-US" sz="2800" dirty="0">
                <a:latin typeface="Myriad Pro Light" pitchFamily="34"/>
              </a:rPr>
              <a:t>C compiler &amp; development tools</a:t>
            </a:r>
          </a:p>
          <a:p>
            <a:pPr marL="0" indent="-118800" hangingPunct="1">
              <a:spcBef>
                <a:spcPts val="799"/>
              </a:spcBef>
              <a:spcAft>
                <a:spcPts val="0"/>
              </a:spcAft>
              <a:buSzPct val="45000"/>
              <a:buFont typeface="StarSymbol"/>
              <a:buChar char="●"/>
            </a:pPr>
            <a:r>
              <a:rPr lang="en-US" sz="2800" dirty="0">
                <a:latin typeface="Myriad Pro Light" pitchFamily="34"/>
              </a:rPr>
              <a:t>Web server, PHP, </a:t>
            </a:r>
            <a:r>
              <a:rPr lang="en-US" sz="2800" dirty="0" err="1">
                <a:latin typeface="Myriad Pro Light" pitchFamily="34"/>
              </a:rPr>
              <a:t>gd</a:t>
            </a:r>
            <a:r>
              <a:rPr lang="en-US" sz="2800" dirty="0">
                <a:latin typeface="Myriad Pro Light" pitchFamily="34"/>
              </a:rPr>
              <a:t> (CGIs)</a:t>
            </a:r>
          </a:p>
          <a:p>
            <a:pPr marL="0" indent="-118800" hangingPunct="1">
              <a:spcBef>
                <a:spcPts val="799"/>
              </a:spcBef>
              <a:spcAft>
                <a:spcPts val="0"/>
              </a:spcAft>
              <a:buSzPct val="45000"/>
              <a:buFont typeface="StarSymbol"/>
              <a:buChar char="●"/>
            </a:pPr>
            <a:endParaRPr lang="en-US" sz="2800" dirty="0">
              <a:latin typeface="Myriad Pro Light" pitchFamily="34"/>
            </a:endParaRPr>
          </a:p>
          <a:p>
            <a:pPr marL="0" indent="-118800" hangingPunct="1">
              <a:spcBef>
                <a:spcPts val="799"/>
              </a:spcBef>
              <a:spcAft>
                <a:spcPts val="0"/>
              </a:spcAft>
              <a:buSzPct val="45000"/>
              <a:buFont typeface="StarSymbol"/>
              <a:buChar char="●"/>
            </a:pPr>
            <a:r>
              <a:rPr lang="en-US" sz="2800" dirty="0">
                <a:latin typeface="Myriad Pro Light" pitchFamily="34"/>
              </a:rPr>
              <a:t>Network access</a:t>
            </a:r>
          </a:p>
        </p:txBody>
      </p:sp>
    </p:spTree>
    <p:extLst>
      <p:ext uri="{BB962C8B-B14F-4D97-AF65-F5344CB8AC3E}">
        <p14:creationId xmlns:p14="http://schemas.microsoft.com/office/powerpoint/2010/main" val="2491847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289360" y="2411280"/>
          <a:ext cx="7613640" cy="1595160"/>
        </p:xfrm>
        <a:graphic>
          <a:graphicData uri="http://schemas.openxmlformats.org/drawingml/2006/table">
            <a:tbl>
              <a:tblPr/>
              <a:tblGrid>
                <a:gridCol w="2537640"/>
                <a:gridCol w="2538000"/>
                <a:gridCol w="2538000"/>
              </a:tblGrid>
              <a:tr h="398520">
                <a:tc>
                  <a:txBody>
                    <a:bodyPr/>
                    <a:lstStyle/>
                    <a:p>
                      <a:pPr marL="0" marR="0" indent="0" rtl="0" hangingPunct="0">
                        <a:lnSpc>
                          <a:spcPct val="100000"/>
                        </a:lnSpc>
                        <a:spcBef>
                          <a:spcPts val="0"/>
                        </a:spcBef>
                        <a:spcAft>
                          <a:spcPts val="0"/>
                        </a:spcAft>
                        <a:tabLst/>
                      </a:pPr>
                      <a:endParaRPr lang="en-US" sz="1800" b="0" i="0" u="none" strike="noStrike" kern="1200" dirty="0">
                        <a:ln>
                          <a:noFill/>
                        </a:ln>
                        <a:latin typeface="Arial" pitchFamily="18"/>
                        <a:ea typeface="Microsoft YaHei" pitchFamily="2"/>
                        <a:cs typeface="Mangal" pitchFamily="2"/>
                      </a:endParaRPr>
                    </a:p>
                  </a:txBody>
                  <a:tcPr/>
                </a:tc>
                <a:tc>
                  <a:txBody>
                    <a:bodyPr/>
                    <a:lstStyle/>
                    <a:p>
                      <a:pPr marL="0" marR="0" lvl="0" indent="0" rtl="0" hangingPunct="0">
                        <a:lnSpc>
                          <a:spcPct val="100000"/>
                        </a:lnSpc>
                        <a:spcBef>
                          <a:spcPts val="0"/>
                        </a:spcBef>
                        <a:spcAft>
                          <a:spcPts val="0"/>
                        </a:spcAft>
                        <a:buNone/>
                        <a:tabLst/>
                      </a:pPr>
                      <a:r>
                        <a:rPr lang="en-US" sz="2000" b="0" i="0" u="none" strike="noStrike" kern="1200">
                          <a:ln>
                            <a:noFill/>
                          </a:ln>
                          <a:latin typeface="Arial" pitchFamily="18"/>
                          <a:ea typeface="Microsoft YaHei" pitchFamily="2"/>
                          <a:cs typeface="Mangal" pitchFamily="2"/>
                        </a:rPr>
                        <a:t>Minimum</a:t>
                      </a:r>
                    </a:p>
                  </a:txBody>
                  <a:tcPr/>
                </a:tc>
                <a:tc>
                  <a:txBody>
                    <a:bodyPr/>
                    <a:lstStyle/>
                    <a:p>
                      <a:pPr marL="0" marR="0" lvl="0" indent="0" rtl="0" hangingPunct="0">
                        <a:lnSpc>
                          <a:spcPct val="100000"/>
                        </a:lnSpc>
                        <a:spcBef>
                          <a:spcPts val="0"/>
                        </a:spcBef>
                        <a:spcAft>
                          <a:spcPts val="0"/>
                        </a:spcAft>
                        <a:buNone/>
                        <a:tabLst/>
                      </a:pPr>
                      <a:r>
                        <a:rPr lang="en-US" sz="2000" b="0" i="0" u="none" strike="noStrike" kern="1200">
                          <a:ln>
                            <a:noFill/>
                          </a:ln>
                          <a:latin typeface="Arial" pitchFamily="18"/>
                          <a:ea typeface="Microsoft YaHei" pitchFamily="2"/>
                          <a:cs typeface="Mangal" pitchFamily="2"/>
                        </a:rPr>
                        <a:t>Recommended</a:t>
                      </a:r>
                    </a:p>
                  </a:txBody>
                  <a:tcPr/>
                </a:tc>
              </a:tr>
              <a:tr h="398520">
                <a:tc>
                  <a:txBody>
                    <a:bodyPr/>
                    <a:lstStyle/>
                    <a:p>
                      <a:pPr marL="0" marR="0" lvl="0" indent="0" algn="l" rtl="0" hangingPunct="1">
                        <a:lnSpc>
                          <a:spcPct val="100000"/>
                        </a:lnSpc>
                        <a:spcBef>
                          <a:spcPts val="0"/>
                        </a:spcBef>
                        <a:spcAft>
                          <a:spcPts val="0"/>
                        </a:spcAft>
                        <a:buNone/>
                        <a:tabLst/>
                      </a:pPr>
                      <a:r>
                        <a:rPr lang="en-US" sz="2000" b="0" i="0" u="none" strike="noStrike" kern="1200">
                          <a:ln>
                            <a:noFill/>
                          </a:ln>
                          <a:latin typeface="Arial" pitchFamily="18"/>
                          <a:ea typeface="Microsoft YaHei" pitchFamily="2"/>
                          <a:cs typeface="Mangal" pitchFamily="2"/>
                        </a:rPr>
                        <a:t>Processor</a:t>
                      </a:r>
                    </a:p>
                  </a:txBody>
                  <a:tcPr/>
                </a:tc>
                <a:tc>
                  <a:txBody>
                    <a:bodyPr/>
                    <a:lstStyle/>
                    <a:p>
                      <a:pPr marL="0" marR="0" lvl="0" indent="0" rtl="0" hangingPunct="0">
                        <a:lnSpc>
                          <a:spcPct val="100000"/>
                        </a:lnSpc>
                        <a:spcBef>
                          <a:spcPts val="0"/>
                        </a:spcBef>
                        <a:spcAft>
                          <a:spcPts val="0"/>
                        </a:spcAft>
                        <a:buNone/>
                        <a:tabLst/>
                      </a:pPr>
                      <a:r>
                        <a:rPr lang="en-US" sz="2000" b="0" i="0" u="none" strike="noStrike" kern="1200">
                          <a:ln>
                            <a:noFill/>
                          </a:ln>
                          <a:latin typeface="Arial" pitchFamily="18"/>
                          <a:ea typeface="Microsoft YaHei" pitchFamily="2"/>
                          <a:cs typeface="Mangal" pitchFamily="2"/>
                        </a:rPr>
                        <a:t>1 GHz</a:t>
                      </a:r>
                    </a:p>
                  </a:txBody>
                  <a:tcPr/>
                </a:tc>
                <a:tc>
                  <a:txBody>
                    <a:bodyPr/>
                    <a:lstStyle/>
                    <a:p>
                      <a:pPr marL="0" marR="0" lvl="0" indent="0" rtl="0" hangingPunct="0">
                        <a:lnSpc>
                          <a:spcPct val="100000"/>
                        </a:lnSpc>
                        <a:spcBef>
                          <a:spcPts val="0"/>
                        </a:spcBef>
                        <a:spcAft>
                          <a:spcPts val="0"/>
                        </a:spcAft>
                        <a:buNone/>
                        <a:tabLst/>
                      </a:pPr>
                      <a:r>
                        <a:rPr lang="en-US" sz="2000" b="0" i="0" u="none" strike="noStrike" kern="1200" dirty="0">
                          <a:ln>
                            <a:noFill/>
                          </a:ln>
                          <a:latin typeface="Arial" pitchFamily="18"/>
                          <a:ea typeface="Microsoft YaHei" pitchFamily="2"/>
                          <a:cs typeface="Mangal" pitchFamily="2"/>
                        </a:rPr>
                        <a:t>2 GHz+</a:t>
                      </a:r>
                    </a:p>
                  </a:txBody>
                  <a:tcPr/>
                </a:tc>
              </a:tr>
              <a:tr h="398520">
                <a:tc>
                  <a:txBody>
                    <a:bodyPr/>
                    <a:lstStyle/>
                    <a:p>
                      <a:pPr marL="0" marR="0" lvl="0" indent="0" rtl="0" hangingPunct="0">
                        <a:lnSpc>
                          <a:spcPct val="100000"/>
                        </a:lnSpc>
                        <a:spcBef>
                          <a:spcPts val="0"/>
                        </a:spcBef>
                        <a:spcAft>
                          <a:spcPts val="0"/>
                        </a:spcAft>
                        <a:buNone/>
                        <a:tabLst/>
                      </a:pPr>
                      <a:r>
                        <a:rPr lang="en-US" sz="2000" b="0" i="0" u="none" strike="noStrike" kern="1200">
                          <a:ln>
                            <a:noFill/>
                          </a:ln>
                          <a:latin typeface="Arial" pitchFamily="18"/>
                          <a:ea typeface="Microsoft YaHei" pitchFamily="2"/>
                          <a:cs typeface="Mangal" pitchFamily="2"/>
                        </a:rPr>
                        <a:t>Memory</a:t>
                      </a:r>
                    </a:p>
                  </a:txBody>
                  <a:tcPr/>
                </a:tc>
                <a:tc>
                  <a:txBody>
                    <a:bodyPr/>
                    <a:lstStyle/>
                    <a:p>
                      <a:pPr marL="0" marR="0" lvl="0" indent="0" rtl="0" hangingPunct="0">
                        <a:lnSpc>
                          <a:spcPct val="100000"/>
                        </a:lnSpc>
                        <a:spcBef>
                          <a:spcPts val="0"/>
                        </a:spcBef>
                        <a:spcAft>
                          <a:spcPts val="0"/>
                        </a:spcAft>
                        <a:buNone/>
                        <a:tabLst/>
                      </a:pPr>
                      <a:r>
                        <a:rPr lang="en-US" sz="2000" b="0" i="0" u="none" strike="noStrike" kern="1200">
                          <a:ln>
                            <a:noFill/>
                          </a:ln>
                          <a:latin typeface="Arial" pitchFamily="18"/>
                          <a:ea typeface="Microsoft YaHei" pitchFamily="2"/>
                          <a:cs typeface="Mangal" pitchFamily="2"/>
                        </a:rPr>
                        <a:t>512 MB</a:t>
                      </a:r>
                    </a:p>
                  </a:txBody>
                  <a:tcPr/>
                </a:tc>
                <a:tc>
                  <a:txBody>
                    <a:bodyPr/>
                    <a:lstStyle/>
                    <a:p>
                      <a:pPr marL="0" marR="0" lvl="0" indent="0" rtl="0" hangingPunct="0">
                        <a:lnSpc>
                          <a:spcPct val="100000"/>
                        </a:lnSpc>
                        <a:spcBef>
                          <a:spcPts val="0"/>
                        </a:spcBef>
                        <a:spcAft>
                          <a:spcPts val="0"/>
                        </a:spcAft>
                        <a:buNone/>
                        <a:tabLst/>
                      </a:pPr>
                      <a:r>
                        <a:rPr lang="en-US" sz="2000" b="0" i="0" u="none" strike="noStrike" kern="1200">
                          <a:ln>
                            <a:noFill/>
                          </a:ln>
                          <a:latin typeface="Arial" pitchFamily="18"/>
                          <a:ea typeface="Microsoft YaHei" pitchFamily="2"/>
                          <a:cs typeface="Mangal" pitchFamily="2"/>
                        </a:rPr>
                        <a:t>1 GB+</a:t>
                      </a:r>
                    </a:p>
                  </a:txBody>
                  <a:tcPr/>
                </a:tc>
              </a:tr>
              <a:tr h="399600">
                <a:tc>
                  <a:txBody>
                    <a:bodyPr/>
                    <a:lstStyle/>
                    <a:p>
                      <a:pPr marL="0" marR="0" lvl="0" indent="0" rtl="0" hangingPunct="0">
                        <a:lnSpc>
                          <a:spcPct val="100000"/>
                        </a:lnSpc>
                        <a:spcBef>
                          <a:spcPts val="0"/>
                        </a:spcBef>
                        <a:spcAft>
                          <a:spcPts val="0"/>
                        </a:spcAft>
                        <a:buNone/>
                        <a:tabLst/>
                      </a:pPr>
                      <a:r>
                        <a:rPr lang="en-US" sz="2000" b="0" i="0" u="none" strike="noStrike" kern="1200">
                          <a:ln>
                            <a:noFill/>
                          </a:ln>
                          <a:latin typeface="Arial" pitchFamily="18"/>
                          <a:ea typeface="Microsoft YaHei" pitchFamily="2"/>
                          <a:cs typeface="Mangal" pitchFamily="2"/>
                        </a:rPr>
                        <a:t>Storage</a:t>
                      </a:r>
                    </a:p>
                  </a:txBody>
                  <a:tcPr/>
                </a:tc>
                <a:tc>
                  <a:txBody>
                    <a:bodyPr/>
                    <a:lstStyle/>
                    <a:p>
                      <a:pPr marL="0" marR="0" lvl="0" indent="0" rtl="0" hangingPunct="0">
                        <a:lnSpc>
                          <a:spcPct val="100000"/>
                        </a:lnSpc>
                        <a:spcBef>
                          <a:spcPts val="0"/>
                        </a:spcBef>
                        <a:spcAft>
                          <a:spcPts val="0"/>
                        </a:spcAft>
                        <a:buNone/>
                        <a:tabLst/>
                      </a:pPr>
                      <a:r>
                        <a:rPr lang="en-US" sz="2000" b="0" i="0" u="none" strike="noStrike" kern="1200">
                          <a:ln>
                            <a:noFill/>
                          </a:ln>
                          <a:latin typeface="Arial" pitchFamily="18"/>
                          <a:ea typeface="Microsoft YaHei" pitchFamily="2"/>
                          <a:cs typeface="Mangal" pitchFamily="2"/>
                        </a:rPr>
                        <a:t>512 MB</a:t>
                      </a:r>
                    </a:p>
                  </a:txBody>
                  <a:tcPr/>
                </a:tc>
                <a:tc>
                  <a:txBody>
                    <a:bodyPr/>
                    <a:lstStyle/>
                    <a:p>
                      <a:pPr marL="0" marR="0" lvl="0" indent="0" rtl="0" hangingPunct="0">
                        <a:lnSpc>
                          <a:spcPct val="100000"/>
                        </a:lnSpc>
                        <a:spcBef>
                          <a:spcPts val="0"/>
                        </a:spcBef>
                        <a:spcAft>
                          <a:spcPts val="0"/>
                        </a:spcAft>
                        <a:buNone/>
                        <a:tabLst/>
                      </a:pPr>
                      <a:r>
                        <a:rPr lang="en-US" sz="2000" b="0" i="0" u="none" strike="noStrike" kern="1200">
                          <a:ln>
                            <a:noFill/>
                          </a:ln>
                          <a:latin typeface="Arial" pitchFamily="18"/>
                          <a:ea typeface="Microsoft YaHei" pitchFamily="2"/>
                          <a:cs typeface="Mangal" pitchFamily="2"/>
                        </a:rPr>
                        <a:t>2 GB+</a:t>
                      </a:r>
                    </a:p>
                  </a:txBody>
                  <a:tcPr/>
                </a:tc>
              </a:tr>
            </a:tbl>
          </a:graphicData>
        </a:graphic>
      </p:graphicFrame>
      <p:sp>
        <p:nvSpPr>
          <p:cNvPr id="3" name="Title 1"/>
          <p:cNvSpPr txBox="1">
            <a:spLocks noGrp="1"/>
          </p:cNvSpPr>
          <p:nvPr>
            <p:ph type="title"/>
          </p:nvPr>
        </p:nvSpPr>
        <p:spPr/>
        <p:txBody>
          <a:bodyPr/>
          <a:lstStyle/>
          <a:p>
            <a:pPr lvl="0"/>
            <a:r>
              <a:rPr lang="en-US">
                <a:latin typeface="Myriad Pro Light" pitchFamily="34"/>
              </a:rPr>
              <a:t>Installation - 'Hard' Requirements</a:t>
            </a:r>
          </a:p>
        </p:txBody>
      </p:sp>
      <p:sp>
        <p:nvSpPr>
          <p:cNvPr id="4" name="Content Placeholder 2"/>
          <p:cNvSpPr txBox="1">
            <a:spLocks noGrp="1"/>
          </p:cNvSpPr>
          <p:nvPr>
            <p:ph idx="1"/>
          </p:nvPr>
        </p:nvSpPr>
        <p:spPr>
          <a:xfrm>
            <a:off x="1121664" y="1810512"/>
            <a:ext cx="10058400" cy="4403257"/>
          </a:xfrm>
        </p:spPr>
        <p:txBody>
          <a:bodyPr vert="horz" lIns="91440" tIns="45720" rIns="91440" bIns="45720" rtlCol="0" anchor="ctr" anchorCtr="1">
            <a:spAutoFit/>
          </a:bodyPr>
          <a:lstStyle/>
          <a:p>
            <a:pPr marL="0" indent="-118800" algn="ctr">
              <a:spcBef>
                <a:spcPts val="799"/>
              </a:spcBef>
              <a:spcAft>
                <a:spcPts val="0"/>
              </a:spcAft>
              <a:buNone/>
            </a:pPr>
            <a:r>
              <a:rPr lang="en-US" sz="2800" dirty="0">
                <a:latin typeface="Myriad Pro Light" pitchFamily="34"/>
              </a:rPr>
              <a:t>General </a:t>
            </a:r>
            <a:r>
              <a:rPr lang="en-US" sz="2800" dirty="0" smtClean="0">
                <a:latin typeface="Myriad Pro Light" pitchFamily="34"/>
              </a:rPr>
              <a:t>Monitoring</a:t>
            </a:r>
          </a:p>
          <a:p>
            <a:pPr marL="0" indent="-118800" algn="ctr" hangingPunct="1">
              <a:spcBef>
                <a:spcPts val="799"/>
              </a:spcBef>
              <a:spcAft>
                <a:spcPts val="0"/>
              </a:spcAft>
              <a:buNone/>
            </a:pPr>
            <a:endParaRPr lang="en-US" sz="2800" dirty="0">
              <a:latin typeface="Myriad Pro Light" pitchFamily="34"/>
            </a:endParaRPr>
          </a:p>
          <a:p>
            <a:pPr marL="0" indent="-118800" algn="ctr" hangingPunct="1">
              <a:spcBef>
                <a:spcPts val="799"/>
              </a:spcBef>
              <a:spcAft>
                <a:spcPts val="0"/>
              </a:spcAft>
              <a:buNone/>
            </a:pPr>
            <a:endParaRPr lang="en-US" sz="2800" dirty="0" smtClean="0">
              <a:latin typeface="Myriad Pro Light" pitchFamily="34"/>
            </a:endParaRPr>
          </a:p>
          <a:p>
            <a:pPr marL="0" indent="-118800" algn="ctr" hangingPunct="1">
              <a:spcBef>
                <a:spcPts val="799"/>
              </a:spcBef>
              <a:spcAft>
                <a:spcPts val="0"/>
              </a:spcAft>
              <a:buNone/>
            </a:pPr>
            <a:endParaRPr lang="en-US" sz="2800" dirty="0">
              <a:latin typeface="Myriad Pro Light" pitchFamily="34"/>
            </a:endParaRPr>
          </a:p>
          <a:p>
            <a:pPr marL="0" indent="-118800" algn="ctr" hangingPunct="1">
              <a:spcBef>
                <a:spcPts val="799"/>
              </a:spcBef>
              <a:spcAft>
                <a:spcPts val="0"/>
              </a:spcAft>
              <a:buNone/>
            </a:pPr>
            <a:endParaRPr lang="en-US" sz="2800" dirty="0" smtClean="0">
              <a:latin typeface="Myriad Pro Light" pitchFamily="34"/>
            </a:endParaRPr>
          </a:p>
          <a:p>
            <a:pPr marL="0" indent="-118800" algn="ctr" hangingPunct="1">
              <a:spcBef>
                <a:spcPts val="799"/>
              </a:spcBef>
              <a:spcAft>
                <a:spcPts val="0"/>
              </a:spcAft>
              <a:buNone/>
            </a:pPr>
            <a:endParaRPr lang="en-US" sz="2800" dirty="0" smtClean="0">
              <a:latin typeface="Myriad Pro Light" pitchFamily="34"/>
            </a:endParaRPr>
          </a:p>
          <a:p>
            <a:pPr marL="0" indent="-118800" algn="ctr" hangingPunct="1">
              <a:spcBef>
                <a:spcPts val="799"/>
              </a:spcBef>
              <a:spcAft>
                <a:spcPts val="0"/>
              </a:spcAft>
              <a:buNone/>
            </a:pPr>
            <a:endParaRPr lang="en-US" sz="2800" dirty="0">
              <a:latin typeface="Myriad Pro Light" pitchFamily="34"/>
            </a:endParaRPr>
          </a:p>
          <a:p>
            <a:pPr marL="0" indent="-118800" algn="ctr" hangingPunct="1">
              <a:spcBef>
                <a:spcPts val="799"/>
              </a:spcBef>
              <a:spcAft>
                <a:spcPts val="0"/>
              </a:spcAft>
              <a:buNone/>
            </a:pPr>
            <a:endParaRPr lang="en-US" sz="2800" dirty="0" smtClean="0">
              <a:latin typeface="Myriad Pro Light" pitchFamily="34"/>
            </a:endParaRPr>
          </a:p>
          <a:p>
            <a:pPr marL="0" indent="-118800" algn="ctr" hangingPunct="1">
              <a:spcBef>
                <a:spcPts val="799"/>
              </a:spcBef>
              <a:spcAft>
                <a:spcPts val="0"/>
              </a:spcAft>
              <a:buNone/>
            </a:pPr>
            <a:r>
              <a:rPr lang="en-US" sz="2800" dirty="0" smtClean="0">
                <a:latin typeface="Myriad Pro Light" pitchFamily="34"/>
              </a:rPr>
              <a:t>Depends </a:t>
            </a:r>
            <a:r>
              <a:rPr lang="en-US" sz="2800" dirty="0">
                <a:latin typeface="Myriad Pro Light" pitchFamily="34"/>
              </a:rPr>
              <a:t>on rate and type of checks</a:t>
            </a:r>
          </a:p>
        </p:txBody>
      </p:sp>
    </p:spTree>
    <p:extLst>
      <p:ext uri="{BB962C8B-B14F-4D97-AF65-F5344CB8AC3E}">
        <p14:creationId xmlns:p14="http://schemas.microsoft.com/office/powerpoint/2010/main" val="24009831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a:latin typeface="Myriad Pro Light" pitchFamily="34"/>
              </a:rPr>
              <a:t>The Plan</a:t>
            </a:r>
          </a:p>
        </p:txBody>
      </p:sp>
      <p:sp>
        <p:nvSpPr>
          <p:cNvPr id="3" name="Content Placeholder 2"/>
          <p:cNvSpPr txBox="1">
            <a:spLocks noGrp="1"/>
          </p:cNvSpPr>
          <p:nvPr>
            <p:ph idx="1"/>
          </p:nvPr>
        </p:nvSpPr>
        <p:spPr/>
        <p:txBody>
          <a:bodyPr vert="horz" lIns="91440" tIns="45720" rIns="91440" bIns="45720" rtlCol="0">
            <a:normAutofit/>
          </a:bodyPr>
          <a:lstStyle/>
          <a:p>
            <a:pPr marL="0" indent="0" hangingPunct="1">
              <a:spcBef>
                <a:spcPts val="799"/>
              </a:spcBef>
              <a:spcAft>
                <a:spcPts val="0"/>
              </a:spcAft>
              <a:buSzPct val="45000"/>
              <a:buNone/>
            </a:pPr>
            <a:r>
              <a:rPr lang="en-US" sz="2800" dirty="0">
                <a:latin typeface="Myriad Pro Light" pitchFamily="34"/>
              </a:rPr>
              <a:t>What is Nagios Core?</a:t>
            </a:r>
          </a:p>
          <a:p>
            <a:pPr marL="224100" indent="-342900" hangingPunct="1">
              <a:spcBef>
                <a:spcPts val="799"/>
              </a:spcBef>
              <a:spcAft>
                <a:spcPts val="0"/>
              </a:spcAft>
              <a:buSzPct val="45000"/>
              <a:buFont typeface="Wingdings" panose="05000000000000000000" pitchFamily="2" charset="2"/>
              <a:buChar char="Ø"/>
            </a:pPr>
            <a:r>
              <a:rPr lang="en-US" sz="2800" dirty="0">
                <a:latin typeface="Myriad Pro Light" pitchFamily="34"/>
              </a:rPr>
              <a:t>Features &amp; Benefits</a:t>
            </a:r>
          </a:p>
          <a:p>
            <a:pPr marL="224100" indent="-342900" hangingPunct="1">
              <a:spcBef>
                <a:spcPts val="799"/>
              </a:spcBef>
              <a:spcAft>
                <a:spcPts val="0"/>
              </a:spcAft>
              <a:buSzPct val="45000"/>
              <a:buFont typeface="Wingdings" panose="05000000000000000000" pitchFamily="2" charset="2"/>
              <a:buChar char="Ø"/>
            </a:pPr>
            <a:r>
              <a:rPr lang="en-US" sz="2800" dirty="0">
                <a:latin typeface="Myriad Pro Light" pitchFamily="34"/>
              </a:rPr>
              <a:t>Architecture</a:t>
            </a:r>
          </a:p>
          <a:p>
            <a:pPr marL="224100" indent="-342900" hangingPunct="1">
              <a:spcBef>
                <a:spcPts val="799"/>
              </a:spcBef>
              <a:spcAft>
                <a:spcPts val="0"/>
              </a:spcAft>
              <a:buSzPct val="45000"/>
              <a:buFont typeface="Wingdings" panose="05000000000000000000" pitchFamily="2" charset="2"/>
              <a:buChar char="Ø"/>
            </a:pPr>
            <a:r>
              <a:rPr lang="en-US" sz="2800" dirty="0">
                <a:latin typeface="Myriad Pro Light" pitchFamily="34"/>
              </a:rPr>
              <a:t>Installation &amp; Configuration</a:t>
            </a:r>
          </a:p>
          <a:p>
            <a:pPr marL="224100" indent="-342900" hangingPunct="1">
              <a:spcBef>
                <a:spcPts val="799"/>
              </a:spcBef>
              <a:spcAft>
                <a:spcPts val="0"/>
              </a:spcAft>
              <a:buSzPct val="45000"/>
              <a:buFont typeface="Wingdings" panose="05000000000000000000" pitchFamily="2" charset="2"/>
              <a:buChar char="Ø"/>
            </a:pPr>
            <a:r>
              <a:rPr lang="en-US" sz="2800" dirty="0">
                <a:latin typeface="Myriad Pro Light" pitchFamily="34"/>
              </a:rPr>
              <a:t>Resources &amp; Support</a:t>
            </a:r>
          </a:p>
          <a:p>
            <a:pPr marL="224100" indent="-342900" hangingPunct="1">
              <a:spcBef>
                <a:spcPts val="799"/>
              </a:spcBef>
              <a:spcAft>
                <a:spcPts val="0"/>
              </a:spcAft>
              <a:buSzPct val="45000"/>
              <a:buFont typeface="Wingdings" panose="05000000000000000000" pitchFamily="2" charset="2"/>
              <a:buChar char="Ø"/>
            </a:pPr>
            <a:r>
              <a:rPr lang="en-US" sz="2800" dirty="0">
                <a:latin typeface="Myriad Pro Light" pitchFamily="34"/>
              </a:rPr>
              <a:t>Get Involved</a:t>
            </a:r>
          </a:p>
          <a:p>
            <a:pPr marL="224100" indent="-342900" hangingPunct="1">
              <a:spcBef>
                <a:spcPts val="799"/>
              </a:spcBef>
              <a:spcAft>
                <a:spcPts val="0"/>
              </a:spcAft>
              <a:buSzPct val="45000"/>
              <a:buFont typeface="Wingdings" panose="05000000000000000000" pitchFamily="2" charset="2"/>
              <a:buChar char="Ø"/>
            </a:pPr>
            <a:r>
              <a:rPr lang="en-US" sz="2800" dirty="0">
                <a:latin typeface="Myriad Pro Light" pitchFamily="34"/>
              </a:rPr>
              <a:t>Questions</a:t>
            </a:r>
          </a:p>
        </p:txBody>
      </p:sp>
    </p:spTree>
    <p:extLst>
      <p:ext uri="{BB962C8B-B14F-4D97-AF65-F5344CB8AC3E}">
        <p14:creationId xmlns:p14="http://schemas.microsoft.com/office/powerpoint/2010/main" val="38545790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a:latin typeface="Myriad Pro Light" pitchFamily="34"/>
              </a:rPr>
              <a:t>Installation - Before We Begin...</a:t>
            </a:r>
          </a:p>
        </p:txBody>
      </p:sp>
      <p:sp>
        <p:nvSpPr>
          <p:cNvPr id="3" name="Content Placeholder 2"/>
          <p:cNvSpPr txBox="1">
            <a:spLocks noGrp="1"/>
          </p:cNvSpPr>
          <p:nvPr>
            <p:ph idx="1"/>
          </p:nvPr>
        </p:nvSpPr>
        <p:spPr>
          <a:xfrm>
            <a:off x="1097280" y="1845734"/>
            <a:ext cx="10058400" cy="1192121"/>
          </a:xfrm>
        </p:spPr>
        <p:txBody>
          <a:bodyPr vert="horz" lIns="91440" tIns="45720" rIns="91440" bIns="45720" rtlCol="0" anchorCtr="1">
            <a:spAutoFit/>
          </a:bodyPr>
          <a:lstStyle/>
          <a:p>
            <a:pPr marL="0" indent="-118800" algn="ctr" hangingPunct="1">
              <a:spcBef>
                <a:spcPts val="799"/>
              </a:spcBef>
              <a:spcAft>
                <a:spcPts val="0"/>
              </a:spcAft>
              <a:buNone/>
            </a:pPr>
            <a:r>
              <a:rPr lang="en-US" sz="3600" b="1" dirty="0">
                <a:solidFill>
                  <a:srgbClr val="FF0000"/>
                </a:solidFill>
                <a:latin typeface="Arial" pitchFamily="34"/>
              </a:rPr>
              <a:t>WARNING: </a:t>
            </a:r>
            <a:r>
              <a:rPr lang="en-US" sz="3600" b="1" dirty="0" err="1">
                <a:latin typeface="Arial" pitchFamily="34"/>
              </a:rPr>
              <a:t>Comand</a:t>
            </a:r>
            <a:r>
              <a:rPr lang="en-US" sz="3600" b="1" dirty="0">
                <a:latin typeface="Arial" pitchFamily="34"/>
              </a:rPr>
              <a:t> Line Follows!</a:t>
            </a:r>
          </a:p>
          <a:p>
            <a:pPr marL="0" indent="-118800" algn="ctr" hangingPunct="1">
              <a:spcBef>
                <a:spcPts val="799"/>
              </a:spcBef>
              <a:spcAft>
                <a:spcPts val="0"/>
              </a:spcAft>
              <a:buNone/>
            </a:pPr>
            <a:r>
              <a:rPr lang="en-US" sz="3600" b="1" dirty="0">
                <a:latin typeface="Arial" pitchFamily="34"/>
              </a:rPr>
              <a:t>It doesn't last forever</a:t>
            </a:r>
          </a:p>
        </p:txBody>
      </p:sp>
      <p:sp>
        <p:nvSpPr>
          <p:cNvPr id="4" name="Content Placeholder 2"/>
          <p:cNvSpPr txBox="1">
            <a:spLocks noGrp="1"/>
          </p:cNvSpPr>
          <p:nvPr>
            <p:ph type="body" idx="4294967295"/>
          </p:nvPr>
        </p:nvSpPr>
        <p:spPr>
          <a:xfrm>
            <a:off x="0" y="4403725"/>
            <a:ext cx="10058400" cy="1143000"/>
          </a:xfrm>
        </p:spPr>
        <p:txBody>
          <a:bodyPr anchor="ctr" anchorCtr="1">
            <a:spAutoFit/>
          </a:bodyPr>
          <a:lstStyle/>
          <a:p>
            <a:pPr marL="0" indent="-118800" algn="ctr">
              <a:buNone/>
            </a:pPr>
            <a:r>
              <a:rPr lang="en-US" sz="2800" dirty="0">
                <a:latin typeface="Myriad Pro Light" pitchFamily="34"/>
              </a:rPr>
              <a:t>Let's install Core on CentOS 6.5 Minimal</a:t>
            </a:r>
          </a:p>
        </p:txBody>
      </p:sp>
    </p:spTree>
    <p:extLst>
      <p:ext uri="{BB962C8B-B14F-4D97-AF65-F5344CB8AC3E}">
        <p14:creationId xmlns:p14="http://schemas.microsoft.com/office/powerpoint/2010/main" val="21854718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grpId="0" nodeType="click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a:latin typeface="Myriad Pro Light" pitchFamily="34"/>
              </a:rPr>
              <a:t>Installation - Prerequisites</a:t>
            </a:r>
          </a:p>
        </p:txBody>
      </p:sp>
      <p:sp>
        <p:nvSpPr>
          <p:cNvPr id="5" name="Content Placeholder 4"/>
          <p:cNvSpPr>
            <a:spLocks noGrp="1"/>
          </p:cNvSpPr>
          <p:nvPr>
            <p:ph idx="1"/>
          </p:nvPr>
        </p:nvSpPr>
        <p:spPr/>
        <p:txBody>
          <a:bodyPr>
            <a:normAutofit fontScale="85000" lnSpcReduction="20000"/>
          </a:bodyPr>
          <a:lstStyle/>
          <a:p>
            <a:pPr hangingPunct="0"/>
            <a:r>
              <a:rPr lang="en-US" i="1" dirty="0">
                <a:latin typeface="Consolas" pitchFamily="49"/>
                <a:ea typeface="Microsoft YaHei" pitchFamily="2"/>
                <a:cs typeface="Mangal" pitchFamily="2"/>
              </a:rPr>
              <a:t># Install dependencies for Core and popular plugins</a:t>
            </a:r>
          </a:p>
          <a:p>
            <a:pPr hangingPunct="0"/>
            <a:r>
              <a:rPr lang="en-US" dirty="0">
                <a:latin typeface="Consolas" pitchFamily="49"/>
                <a:ea typeface="Microsoft YaHei" pitchFamily="2"/>
                <a:cs typeface="Mangal" pitchFamily="2"/>
              </a:rPr>
              <a:t>yum install -y </a:t>
            </a:r>
            <a:r>
              <a:rPr lang="en-US" dirty="0" err="1">
                <a:latin typeface="Consolas" pitchFamily="49"/>
                <a:ea typeface="Microsoft YaHei" pitchFamily="2"/>
                <a:cs typeface="Mangal" pitchFamily="2"/>
              </a:rPr>
              <a:t>autoconf</a:t>
            </a:r>
            <a:r>
              <a:rPr lang="en-US" dirty="0">
                <a:latin typeface="Consolas" pitchFamily="49"/>
                <a:ea typeface="Microsoft YaHei" pitchFamily="2"/>
                <a:cs typeface="Mangal" pitchFamily="2"/>
              </a:rPr>
              <a:t> </a:t>
            </a:r>
            <a:r>
              <a:rPr lang="en-US" dirty="0" err="1">
                <a:latin typeface="Consolas" pitchFamily="49"/>
                <a:ea typeface="Microsoft YaHei" pitchFamily="2"/>
                <a:cs typeface="Mangal" pitchFamily="2"/>
              </a:rPr>
              <a:t>automake</a:t>
            </a:r>
            <a:r>
              <a:rPr lang="en-US" dirty="0">
                <a:latin typeface="Consolas" pitchFamily="49"/>
                <a:ea typeface="Microsoft YaHei" pitchFamily="2"/>
                <a:cs typeface="Mangal" pitchFamily="2"/>
              </a:rPr>
              <a:t> </a:t>
            </a:r>
            <a:r>
              <a:rPr lang="en-US" dirty="0" err="1">
                <a:latin typeface="Consolas" pitchFamily="49"/>
                <a:ea typeface="Microsoft YaHei" pitchFamily="2"/>
                <a:cs typeface="Mangal" pitchFamily="2"/>
              </a:rPr>
              <a:t>gcc</a:t>
            </a:r>
            <a:r>
              <a:rPr lang="en-US" dirty="0">
                <a:latin typeface="Consolas" pitchFamily="49"/>
                <a:ea typeface="Microsoft YaHei" pitchFamily="2"/>
                <a:cs typeface="Mangal" pitchFamily="2"/>
              </a:rPr>
              <a:t> </a:t>
            </a:r>
            <a:r>
              <a:rPr lang="en-US" dirty="0" err="1">
                <a:latin typeface="Consolas" pitchFamily="49"/>
                <a:ea typeface="Microsoft YaHei" pitchFamily="2"/>
                <a:cs typeface="Mangal" pitchFamily="2"/>
              </a:rPr>
              <a:t>glibc</a:t>
            </a:r>
            <a:r>
              <a:rPr lang="en-US" dirty="0">
                <a:latin typeface="Consolas" pitchFamily="49"/>
                <a:ea typeface="Microsoft YaHei" pitchFamily="2"/>
                <a:cs typeface="Mangal" pitchFamily="2"/>
              </a:rPr>
              <a:t> </a:t>
            </a:r>
            <a:r>
              <a:rPr lang="en-US" dirty="0" err="1">
                <a:latin typeface="Consolas" pitchFamily="49"/>
                <a:ea typeface="Microsoft YaHei" pitchFamily="2"/>
                <a:cs typeface="Mangal" pitchFamily="2"/>
              </a:rPr>
              <a:t>glibc</a:t>
            </a:r>
            <a:r>
              <a:rPr lang="en-US" dirty="0">
                <a:latin typeface="Consolas" pitchFamily="49"/>
                <a:ea typeface="Microsoft YaHei" pitchFamily="2"/>
                <a:cs typeface="Mangal" pitchFamily="2"/>
              </a:rPr>
              <a:t>-common make </a:t>
            </a:r>
            <a:r>
              <a:rPr lang="en-US" dirty="0" err="1">
                <a:latin typeface="Consolas" pitchFamily="49"/>
                <a:ea typeface="Microsoft YaHei" pitchFamily="2"/>
                <a:cs typeface="Mangal" pitchFamily="2"/>
              </a:rPr>
              <a:t>wget</a:t>
            </a:r>
            <a:r>
              <a:rPr lang="en-US" dirty="0">
                <a:latin typeface="Consolas" pitchFamily="49"/>
                <a:ea typeface="Microsoft YaHei" pitchFamily="2"/>
                <a:cs typeface="Mangal" pitchFamily="2"/>
              </a:rPr>
              <a:t> \</a:t>
            </a:r>
          </a:p>
          <a:p>
            <a:pPr hangingPunct="0"/>
            <a:r>
              <a:rPr lang="en-US" dirty="0">
                <a:latin typeface="Consolas" pitchFamily="49"/>
                <a:ea typeface="Microsoft YaHei" pitchFamily="2"/>
                <a:cs typeface="Mangal" pitchFamily="2"/>
              </a:rPr>
              <a:t>    </a:t>
            </a:r>
            <a:r>
              <a:rPr lang="en-US" dirty="0" err="1">
                <a:latin typeface="Consolas" pitchFamily="49"/>
                <a:ea typeface="Microsoft YaHei" pitchFamily="2"/>
                <a:cs typeface="Mangal" pitchFamily="2"/>
              </a:rPr>
              <a:t>fping</a:t>
            </a:r>
            <a:r>
              <a:rPr lang="en-US" dirty="0">
                <a:latin typeface="Consolas" pitchFamily="49"/>
                <a:ea typeface="Microsoft YaHei" pitchFamily="2"/>
                <a:cs typeface="Mangal" pitchFamily="2"/>
              </a:rPr>
              <a:t> bind-</a:t>
            </a:r>
            <a:r>
              <a:rPr lang="en-US" dirty="0" err="1">
                <a:latin typeface="Consolas" pitchFamily="49"/>
                <a:ea typeface="Microsoft YaHei" pitchFamily="2"/>
                <a:cs typeface="Mangal" pitchFamily="2"/>
              </a:rPr>
              <a:t>utils</a:t>
            </a:r>
            <a:r>
              <a:rPr lang="en-US" dirty="0">
                <a:latin typeface="Consolas" pitchFamily="49"/>
                <a:ea typeface="Microsoft YaHei" pitchFamily="2"/>
                <a:cs typeface="Mangal" pitchFamily="2"/>
              </a:rPr>
              <a:t> net-</a:t>
            </a:r>
            <a:r>
              <a:rPr lang="en-US" dirty="0" err="1">
                <a:latin typeface="Consolas" pitchFamily="49"/>
                <a:ea typeface="Microsoft YaHei" pitchFamily="2"/>
                <a:cs typeface="Mangal" pitchFamily="2"/>
              </a:rPr>
              <a:t>snmp</a:t>
            </a:r>
            <a:r>
              <a:rPr lang="en-US" dirty="0">
                <a:latin typeface="Consolas" pitchFamily="49"/>
                <a:ea typeface="Microsoft YaHei" pitchFamily="2"/>
                <a:cs typeface="Mangal" pitchFamily="2"/>
              </a:rPr>
              <a:t> net-</a:t>
            </a:r>
            <a:r>
              <a:rPr lang="en-US" dirty="0" err="1">
                <a:latin typeface="Consolas" pitchFamily="49"/>
                <a:ea typeface="Microsoft YaHei" pitchFamily="2"/>
                <a:cs typeface="Mangal" pitchFamily="2"/>
              </a:rPr>
              <a:t>snmp</a:t>
            </a:r>
            <a:r>
              <a:rPr lang="en-US" dirty="0">
                <a:latin typeface="Consolas" pitchFamily="49"/>
                <a:ea typeface="Microsoft YaHei" pitchFamily="2"/>
                <a:cs typeface="Mangal" pitchFamily="2"/>
              </a:rPr>
              <a:t>-</a:t>
            </a:r>
            <a:r>
              <a:rPr lang="en-US" dirty="0" err="1">
                <a:latin typeface="Consolas" pitchFamily="49"/>
                <a:ea typeface="Microsoft YaHei" pitchFamily="2"/>
                <a:cs typeface="Mangal" pitchFamily="2"/>
              </a:rPr>
              <a:t>utils</a:t>
            </a:r>
            <a:r>
              <a:rPr lang="en-US" dirty="0">
                <a:latin typeface="Consolas" pitchFamily="49"/>
                <a:ea typeface="Microsoft YaHei" pitchFamily="2"/>
                <a:cs typeface="Mangal" pitchFamily="2"/>
              </a:rPr>
              <a:t> </a:t>
            </a:r>
            <a:r>
              <a:rPr lang="en-US" dirty="0" err="1">
                <a:latin typeface="Consolas" pitchFamily="49"/>
                <a:ea typeface="Microsoft YaHei" pitchFamily="2"/>
                <a:cs typeface="Mangal" pitchFamily="2"/>
              </a:rPr>
              <a:t>perl</a:t>
            </a:r>
            <a:r>
              <a:rPr lang="en-US" dirty="0">
                <a:latin typeface="Consolas" pitchFamily="49"/>
                <a:ea typeface="Microsoft YaHei" pitchFamily="2"/>
                <a:cs typeface="Mangal" pitchFamily="2"/>
              </a:rPr>
              <a:t>-Net-SNMP samba-client \</a:t>
            </a:r>
          </a:p>
          <a:p>
            <a:pPr hangingPunct="0"/>
            <a:r>
              <a:rPr lang="en-US" dirty="0">
                <a:latin typeface="Consolas" pitchFamily="49"/>
                <a:ea typeface="Microsoft YaHei" pitchFamily="2"/>
                <a:cs typeface="Mangal" pitchFamily="2"/>
              </a:rPr>
              <a:t>    </a:t>
            </a:r>
            <a:r>
              <a:rPr lang="en-US" dirty="0" err="1">
                <a:latin typeface="Consolas" pitchFamily="49"/>
                <a:ea typeface="Microsoft YaHei" pitchFamily="2"/>
                <a:cs typeface="Mangal" pitchFamily="2"/>
              </a:rPr>
              <a:t>openssl-devel</a:t>
            </a:r>
            <a:r>
              <a:rPr lang="en-US" dirty="0">
                <a:latin typeface="Consolas" pitchFamily="49"/>
                <a:ea typeface="Microsoft YaHei" pitchFamily="2"/>
                <a:cs typeface="Mangal" pitchFamily="2"/>
              </a:rPr>
              <a:t> </a:t>
            </a:r>
            <a:r>
              <a:rPr lang="en-US" dirty="0" err="1">
                <a:latin typeface="Consolas" pitchFamily="49"/>
                <a:ea typeface="Microsoft YaHei" pitchFamily="2"/>
                <a:cs typeface="Mangal" pitchFamily="2"/>
              </a:rPr>
              <a:t>openssh-devel</a:t>
            </a:r>
            <a:r>
              <a:rPr lang="en-US" dirty="0">
                <a:latin typeface="Consolas" pitchFamily="49"/>
                <a:ea typeface="Microsoft YaHei" pitchFamily="2"/>
                <a:cs typeface="Mangal" pitchFamily="2"/>
              </a:rPr>
              <a:t> </a:t>
            </a:r>
            <a:r>
              <a:rPr lang="en-US" dirty="0" err="1">
                <a:latin typeface="Consolas" pitchFamily="49"/>
                <a:ea typeface="Microsoft YaHei" pitchFamily="2"/>
                <a:cs typeface="Mangal" pitchFamily="2"/>
              </a:rPr>
              <a:t>mysql-devel</a:t>
            </a:r>
            <a:r>
              <a:rPr lang="en-US" dirty="0">
                <a:latin typeface="Consolas" pitchFamily="49"/>
                <a:ea typeface="Microsoft YaHei" pitchFamily="2"/>
                <a:cs typeface="Mangal" pitchFamily="2"/>
              </a:rPr>
              <a:t> </a:t>
            </a:r>
            <a:r>
              <a:rPr lang="en-US" dirty="0" err="1">
                <a:latin typeface="Consolas" pitchFamily="49"/>
                <a:ea typeface="Microsoft YaHei" pitchFamily="2"/>
                <a:cs typeface="Mangal" pitchFamily="2"/>
              </a:rPr>
              <a:t>gettext</a:t>
            </a:r>
            <a:r>
              <a:rPr lang="en-US" dirty="0">
                <a:latin typeface="Consolas" pitchFamily="49"/>
                <a:ea typeface="Microsoft YaHei" pitchFamily="2"/>
                <a:cs typeface="Mangal" pitchFamily="2"/>
              </a:rPr>
              <a:t> </a:t>
            </a:r>
            <a:r>
              <a:rPr lang="en-US" dirty="0" err="1">
                <a:latin typeface="Consolas" pitchFamily="49"/>
                <a:ea typeface="Microsoft YaHei" pitchFamily="2"/>
                <a:cs typeface="Mangal" pitchFamily="2"/>
              </a:rPr>
              <a:t>gd</a:t>
            </a:r>
            <a:r>
              <a:rPr lang="en-US" dirty="0">
                <a:latin typeface="Consolas" pitchFamily="49"/>
                <a:ea typeface="Microsoft YaHei" pitchFamily="2"/>
                <a:cs typeface="Mangal" pitchFamily="2"/>
              </a:rPr>
              <a:t> </a:t>
            </a:r>
            <a:r>
              <a:rPr lang="en-US" dirty="0" err="1">
                <a:latin typeface="Consolas" pitchFamily="49"/>
                <a:ea typeface="Microsoft YaHei" pitchFamily="2"/>
                <a:cs typeface="Mangal" pitchFamily="2"/>
              </a:rPr>
              <a:t>gd-devel</a:t>
            </a:r>
            <a:r>
              <a:rPr lang="en-US" dirty="0">
                <a:latin typeface="Consolas" pitchFamily="49"/>
                <a:ea typeface="Microsoft YaHei" pitchFamily="2"/>
                <a:cs typeface="Mangal" pitchFamily="2"/>
              </a:rPr>
              <a:t> </a:t>
            </a:r>
            <a:r>
              <a:rPr lang="en-US" dirty="0" err="1">
                <a:latin typeface="Consolas" pitchFamily="49"/>
                <a:ea typeface="Microsoft YaHei" pitchFamily="2"/>
                <a:cs typeface="Mangal" pitchFamily="2"/>
              </a:rPr>
              <a:t>httpd</a:t>
            </a:r>
            <a:r>
              <a:rPr lang="en-US" dirty="0">
                <a:latin typeface="Consolas" pitchFamily="49"/>
                <a:ea typeface="Microsoft YaHei" pitchFamily="2"/>
                <a:cs typeface="Mangal" pitchFamily="2"/>
              </a:rPr>
              <a:t> </a:t>
            </a:r>
            <a:r>
              <a:rPr lang="en-US" dirty="0" err="1">
                <a:latin typeface="Consolas" pitchFamily="49"/>
                <a:ea typeface="Microsoft YaHei" pitchFamily="2"/>
                <a:cs typeface="Mangal" pitchFamily="2"/>
              </a:rPr>
              <a:t>php</a:t>
            </a:r>
            <a:endParaRPr lang="en-US" dirty="0">
              <a:latin typeface="Consolas" pitchFamily="49"/>
              <a:ea typeface="Microsoft YaHei" pitchFamily="2"/>
              <a:cs typeface="Mangal" pitchFamily="2"/>
            </a:endParaRPr>
          </a:p>
          <a:p>
            <a:pPr hangingPunct="0"/>
            <a:endParaRPr lang="en-US" dirty="0">
              <a:latin typeface="Consolas" pitchFamily="49"/>
              <a:ea typeface="Microsoft YaHei" pitchFamily="2"/>
              <a:cs typeface="Mangal" pitchFamily="2"/>
            </a:endParaRPr>
          </a:p>
          <a:p>
            <a:pPr hangingPunct="0"/>
            <a:endParaRPr lang="en-US" dirty="0">
              <a:latin typeface="Consolas" pitchFamily="49"/>
              <a:ea typeface="Microsoft YaHei" pitchFamily="2"/>
              <a:cs typeface="Mangal" pitchFamily="2"/>
            </a:endParaRPr>
          </a:p>
          <a:p>
            <a:pPr hangingPunct="0"/>
            <a:r>
              <a:rPr lang="en-US" i="1" dirty="0">
                <a:latin typeface="Consolas" pitchFamily="49"/>
                <a:ea typeface="Microsoft YaHei" pitchFamily="2"/>
                <a:cs typeface="Mangal" pitchFamily="2"/>
              </a:rPr>
              <a:t># Setup users and groups</a:t>
            </a:r>
          </a:p>
          <a:p>
            <a:pPr hangingPunct="0"/>
            <a:r>
              <a:rPr lang="en-US" dirty="0" err="1">
                <a:latin typeface="Consolas" pitchFamily="49"/>
                <a:ea typeface="Microsoft YaHei" pitchFamily="2"/>
                <a:cs typeface="Mangal" pitchFamily="2"/>
              </a:rPr>
              <a:t>groupadd</a:t>
            </a:r>
            <a:r>
              <a:rPr lang="en-US" dirty="0">
                <a:latin typeface="Consolas" pitchFamily="49"/>
                <a:ea typeface="Microsoft YaHei" pitchFamily="2"/>
                <a:cs typeface="Mangal" pitchFamily="2"/>
              </a:rPr>
              <a:t> </a:t>
            </a:r>
            <a:r>
              <a:rPr lang="en-US" dirty="0" err="1">
                <a:latin typeface="Consolas" pitchFamily="49"/>
                <a:ea typeface="Microsoft YaHei" pitchFamily="2"/>
                <a:cs typeface="Mangal" pitchFamily="2"/>
              </a:rPr>
              <a:t>nagcmd</a:t>
            </a:r>
            <a:endParaRPr lang="en-US" dirty="0">
              <a:latin typeface="Consolas" pitchFamily="49"/>
              <a:ea typeface="Microsoft YaHei" pitchFamily="2"/>
              <a:cs typeface="Mangal" pitchFamily="2"/>
            </a:endParaRPr>
          </a:p>
          <a:p>
            <a:pPr hangingPunct="0"/>
            <a:r>
              <a:rPr lang="en-US" dirty="0" err="1">
                <a:latin typeface="Consolas" pitchFamily="49"/>
                <a:ea typeface="Microsoft YaHei" pitchFamily="2"/>
                <a:cs typeface="Mangal" pitchFamily="2"/>
              </a:rPr>
              <a:t>useradd</a:t>
            </a:r>
            <a:r>
              <a:rPr lang="en-US" dirty="0">
                <a:latin typeface="Consolas" pitchFamily="49"/>
                <a:ea typeface="Microsoft YaHei" pitchFamily="2"/>
                <a:cs typeface="Mangal" pitchFamily="2"/>
              </a:rPr>
              <a:t> </a:t>
            </a:r>
            <a:r>
              <a:rPr lang="en-US" dirty="0" err="1">
                <a:latin typeface="Consolas" pitchFamily="49"/>
                <a:ea typeface="Microsoft YaHei" pitchFamily="2"/>
                <a:cs typeface="Mangal" pitchFamily="2"/>
              </a:rPr>
              <a:t>nagios</a:t>
            </a:r>
            <a:r>
              <a:rPr lang="en-US" dirty="0">
                <a:latin typeface="Consolas" pitchFamily="49"/>
                <a:ea typeface="Microsoft YaHei" pitchFamily="2"/>
                <a:cs typeface="Mangal" pitchFamily="2"/>
              </a:rPr>
              <a:t> -s /</a:t>
            </a:r>
            <a:r>
              <a:rPr lang="en-US" dirty="0" err="1">
                <a:latin typeface="Consolas" pitchFamily="49"/>
                <a:ea typeface="Microsoft YaHei" pitchFamily="2"/>
                <a:cs typeface="Mangal" pitchFamily="2"/>
              </a:rPr>
              <a:t>sbin</a:t>
            </a:r>
            <a:r>
              <a:rPr lang="en-US" dirty="0">
                <a:latin typeface="Consolas" pitchFamily="49"/>
                <a:ea typeface="Microsoft YaHei" pitchFamily="2"/>
                <a:cs typeface="Mangal" pitchFamily="2"/>
              </a:rPr>
              <a:t>/</a:t>
            </a:r>
            <a:r>
              <a:rPr lang="en-US" dirty="0" err="1">
                <a:latin typeface="Consolas" pitchFamily="49"/>
                <a:ea typeface="Microsoft YaHei" pitchFamily="2"/>
                <a:cs typeface="Mangal" pitchFamily="2"/>
              </a:rPr>
              <a:t>nologin</a:t>
            </a:r>
            <a:r>
              <a:rPr lang="en-US" dirty="0">
                <a:latin typeface="Consolas" pitchFamily="49"/>
                <a:ea typeface="Microsoft YaHei" pitchFamily="2"/>
                <a:cs typeface="Mangal" pitchFamily="2"/>
              </a:rPr>
              <a:t> -M -d /</a:t>
            </a:r>
            <a:r>
              <a:rPr lang="en-US" dirty="0" err="1">
                <a:latin typeface="Consolas" pitchFamily="49"/>
                <a:ea typeface="Microsoft YaHei" pitchFamily="2"/>
                <a:cs typeface="Mangal" pitchFamily="2"/>
              </a:rPr>
              <a:t>usr</a:t>
            </a:r>
            <a:r>
              <a:rPr lang="en-US" dirty="0">
                <a:latin typeface="Consolas" pitchFamily="49"/>
                <a:ea typeface="Microsoft YaHei" pitchFamily="2"/>
                <a:cs typeface="Mangal" pitchFamily="2"/>
              </a:rPr>
              <a:t>/local/</a:t>
            </a:r>
            <a:r>
              <a:rPr lang="en-US" dirty="0" err="1">
                <a:latin typeface="Consolas" pitchFamily="49"/>
                <a:ea typeface="Microsoft YaHei" pitchFamily="2"/>
                <a:cs typeface="Mangal" pitchFamily="2"/>
              </a:rPr>
              <a:t>nagios</a:t>
            </a:r>
            <a:r>
              <a:rPr lang="en-US" dirty="0">
                <a:latin typeface="Consolas" pitchFamily="49"/>
                <a:ea typeface="Microsoft YaHei" pitchFamily="2"/>
                <a:cs typeface="Mangal" pitchFamily="2"/>
              </a:rPr>
              <a:t>/ -U -G </a:t>
            </a:r>
            <a:r>
              <a:rPr lang="en-US" dirty="0" err="1">
                <a:latin typeface="Consolas" pitchFamily="49"/>
                <a:ea typeface="Microsoft YaHei" pitchFamily="2"/>
                <a:cs typeface="Mangal" pitchFamily="2"/>
              </a:rPr>
              <a:t>nagcmd</a:t>
            </a:r>
            <a:endParaRPr lang="en-US" dirty="0">
              <a:latin typeface="Consolas" pitchFamily="49"/>
              <a:ea typeface="Microsoft YaHei" pitchFamily="2"/>
              <a:cs typeface="Mangal" pitchFamily="2"/>
            </a:endParaRPr>
          </a:p>
          <a:p>
            <a:pPr hangingPunct="0"/>
            <a:r>
              <a:rPr lang="en-US" dirty="0" err="1">
                <a:latin typeface="Consolas" pitchFamily="49"/>
                <a:ea typeface="Microsoft YaHei" pitchFamily="2"/>
                <a:cs typeface="Mangal" pitchFamily="2"/>
              </a:rPr>
              <a:t>usermod</a:t>
            </a:r>
            <a:r>
              <a:rPr lang="en-US" dirty="0">
                <a:latin typeface="Consolas" pitchFamily="49"/>
                <a:ea typeface="Microsoft YaHei" pitchFamily="2"/>
                <a:cs typeface="Mangal" pitchFamily="2"/>
              </a:rPr>
              <a:t> -a -G </a:t>
            </a:r>
            <a:r>
              <a:rPr lang="en-US" dirty="0" err="1">
                <a:latin typeface="Consolas" pitchFamily="49"/>
                <a:ea typeface="Microsoft YaHei" pitchFamily="2"/>
                <a:cs typeface="Mangal" pitchFamily="2"/>
              </a:rPr>
              <a:t>nagcmd</a:t>
            </a:r>
            <a:r>
              <a:rPr lang="en-US" dirty="0">
                <a:latin typeface="Consolas" pitchFamily="49"/>
                <a:ea typeface="Microsoft YaHei" pitchFamily="2"/>
                <a:cs typeface="Mangal" pitchFamily="2"/>
              </a:rPr>
              <a:t> apache</a:t>
            </a:r>
          </a:p>
          <a:p>
            <a:pPr hangingPunct="0"/>
            <a:r>
              <a:rPr lang="en-US" dirty="0" err="1">
                <a:latin typeface="Consolas" pitchFamily="49"/>
                <a:ea typeface="Microsoft YaHei" pitchFamily="2"/>
                <a:cs typeface="Mangal" pitchFamily="2"/>
              </a:rPr>
              <a:t>usermod</a:t>
            </a:r>
            <a:r>
              <a:rPr lang="en-US" dirty="0">
                <a:latin typeface="Consolas" pitchFamily="49"/>
                <a:ea typeface="Microsoft YaHei" pitchFamily="2"/>
                <a:cs typeface="Mangal" pitchFamily="2"/>
              </a:rPr>
              <a:t> -a -G </a:t>
            </a:r>
            <a:r>
              <a:rPr lang="en-US" dirty="0" err="1">
                <a:latin typeface="Consolas" pitchFamily="49"/>
                <a:ea typeface="Microsoft YaHei" pitchFamily="2"/>
                <a:cs typeface="Mangal" pitchFamily="2"/>
              </a:rPr>
              <a:t>nagios</a:t>
            </a:r>
            <a:r>
              <a:rPr lang="en-US" dirty="0">
                <a:latin typeface="Consolas" pitchFamily="49"/>
                <a:ea typeface="Microsoft YaHei" pitchFamily="2"/>
                <a:cs typeface="Mangal" pitchFamily="2"/>
              </a:rPr>
              <a:t> </a:t>
            </a:r>
            <a:r>
              <a:rPr lang="en-US" dirty="0" smtClean="0">
                <a:latin typeface="Consolas" pitchFamily="49"/>
                <a:ea typeface="Microsoft YaHei" pitchFamily="2"/>
                <a:cs typeface="Mangal" pitchFamily="2"/>
              </a:rPr>
              <a:t>apache</a:t>
            </a:r>
            <a:endParaRPr lang="en-US" dirty="0">
              <a:latin typeface="Consolas" pitchFamily="49"/>
              <a:ea typeface="Microsoft YaHei" pitchFamily="2"/>
              <a:cs typeface="Mangal" pitchFamily="2"/>
            </a:endParaRPr>
          </a:p>
        </p:txBody>
      </p:sp>
    </p:spTree>
    <p:extLst>
      <p:ext uri="{BB962C8B-B14F-4D97-AF65-F5344CB8AC3E}">
        <p14:creationId xmlns:p14="http://schemas.microsoft.com/office/powerpoint/2010/main" val="37776975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a:latin typeface="Myriad Pro Light" pitchFamily="34"/>
              </a:rPr>
              <a:t>Installation - Nagios Plugins</a:t>
            </a:r>
          </a:p>
        </p:txBody>
      </p:sp>
      <p:sp>
        <p:nvSpPr>
          <p:cNvPr id="4" name="Content Placeholder 2"/>
          <p:cNvSpPr txBox="1">
            <a:spLocks noGrp="1"/>
          </p:cNvSpPr>
          <p:nvPr>
            <p:ph idx="1"/>
          </p:nvPr>
        </p:nvSpPr>
        <p:spPr/>
        <p:txBody>
          <a:bodyPr vert="horz" lIns="91440" tIns="45720" rIns="91440" bIns="45720" rtlCol="0">
            <a:normAutofit/>
          </a:bodyPr>
          <a:lstStyle/>
          <a:p>
            <a:pPr marL="338138" indent="-277813" hangingPunct="1">
              <a:spcBef>
                <a:spcPts val="791"/>
              </a:spcBef>
              <a:spcAft>
                <a:spcPts val="1151"/>
              </a:spcAft>
              <a:buSzPct val="45000"/>
              <a:buFont typeface="Wingdings" panose="05000000000000000000" pitchFamily="2" charset="2"/>
              <a:buChar char="Ø"/>
            </a:pPr>
            <a:r>
              <a:rPr lang="en-US" sz="2800" dirty="0">
                <a:latin typeface="Myriad Pro Light" pitchFamily="34"/>
              </a:rPr>
              <a:t>Official collection of common plugins</a:t>
            </a:r>
          </a:p>
          <a:p>
            <a:pPr marL="700405" lvl="2" indent="-457200">
              <a:spcBef>
                <a:spcPts val="0"/>
              </a:spcBef>
              <a:spcAft>
                <a:spcPts val="1417"/>
              </a:spcAft>
              <a:buSzPct val="75000"/>
              <a:buFont typeface="Wingdings" panose="05000000000000000000" pitchFamily="2" charset="2"/>
              <a:buChar char="ü"/>
            </a:pPr>
            <a:r>
              <a:rPr lang="en-US" sz="2400" b="1" dirty="0">
                <a:solidFill>
                  <a:srgbClr val="004586"/>
                </a:solidFill>
              </a:rPr>
              <a:t>nagios-plugins.org</a:t>
            </a:r>
          </a:p>
        </p:txBody>
      </p:sp>
      <p:sp>
        <p:nvSpPr>
          <p:cNvPr id="3" name="TextBox 2"/>
          <p:cNvSpPr txBox="1"/>
          <p:nvPr/>
        </p:nvSpPr>
        <p:spPr>
          <a:xfrm>
            <a:off x="1706880" y="3017880"/>
            <a:ext cx="8778240" cy="2910240"/>
          </a:xfrm>
          <a:prstGeom prst="rect">
            <a:avLst/>
          </a:prstGeom>
          <a:noFill/>
          <a:ln>
            <a:noFill/>
          </a:ln>
        </p:spPr>
        <p:txBody>
          <a:bodyPr vert="horz" wrap="square" lIns="90000" tIns="45000" rIns="90000" bIns="45000" anchorCtr="0" compatLnSpc="0"/>
          <a:lstStyle/>
          <a:p>
            <a:pPr hangingPunct="0"/>
            <a:r>
              <a:rPr lang="en-US" sz="1600" i="1">
                <a:latin typeface="Consolas" pitchFamily="49"/>
                <a:ea typeface="Microsoft YaHei" pitchFamily="2"/>
                <a:cs typeface="Mangal" pitchFamily="2"/>
              </a:rPr>
              <a:t># Get the Nagios Plugins source code</a:t>
            </a:r>
          </a:p>
          <a:p>
            <a:pPr hangingPunct="0"/>
            <a:r>
              <a:rPr lang="en-US" sz="1600">
                <a:latin typeface="Consolas" pitchFamily="49"/>
                <a:ea typeface="Microsoft YaHei" pitchFamily="2"/>
                <a:cs typeface="Mangal" pitchFamily="2"/>
              </a:rPr>
              <a:t>cd /tmp</a:t>
            </a:r>
          </a:p>
          <a:p>
            <a:pPr hangingPunct="0"/>
            <a:r>
              <a:rPr lang="en-US" sz="1600">
                <a:latin typeface="Consolas" pitchFamily="49"/>
                <a:ea typeface="Microsoft YaHei" pitchFamily="2"/>
                <a:cs typeface="Mangal" pitchFamily="2"/>
              </a:rPr>
              <a:t>wget http://nagios-plugins.org/download/nagios-plugins-2.0.3.tar.gz</a:t>
            </a:r>
          </a:p>
          <a:p>
            <a:pPr hangingPunct="0"/>
            <a:r>
              <a:rPr lang="en-US" sz="1600">
                <a:latin typeface="Consolas" pitchFamily="49"/>
                <a:ea typeface="Microsoft YaHei" pitchFamily="2"/>
                <a:cs typeface="Mangal" pitchFamily="2"/>
              </a:rPr>
              <a:t>tar xzvf nagios-plugins-2.0.3.tar.gz</a:t>
            </a:r>
          </a:p>
          <a:p>
            <a:pPr hangingPunct="0"/>
            <a:r>
              <a:rPr lang="en-US" sz="1600">
                <a:latin typeface="Consolas" pitchFamily="49"/>
                <a:ea typeface="Microsoft YaHei" pitchFamily="2"/>
                <a:cs typeface="Mangal" pitchFamily="2"/>
              </a:rPr>
              <a:t>cd nagios-plugins-2.0.3</a:t>
            </a:r>
          </a:p>
          <a:p>
            <a:pPr hangingPunct="0"/>
            <a:endParaRPr lang="en-US" sz="1600">
              <a:latin typeface="Consolas" pitchFamily="49"/>
              <a:ea typeface="Microsoft YaHei" pitchFamily="2"/>
              <a:cs typeface="Mangal" pitchFamily="2"/>
            </a:endParaRPr>
          </a:p>
          <a:p>
            <a:pPr hangingPunct="0"/>
            <a:r>
              <a:rPr lang="en-US" sz="1600" i="1">
                <a:latin typeface="Consolas" pitchFamily="49"/>
                <a:ea typeface="Microsoft YaHei" pitchFamily="2"/>
                <a:cs typeface="Mangal" pitchFamily="2"/>
              </a:rPr>
              <a:t># Build and install the plugins</a:t>
            </a:r>
          </a:p>
          <a:p>
            <a:pPr hangingPunct="0"/>
            <a:r>
              <a:rPr lang="en-US" sz="1600">
                <a:latin typeface="Consolas" pitchFamily="49"/>
                <a:ea typeface="Microsoft YaHei" pitchFamily="2"/>
                <a:cs typeface="Mangal" pitchFamily="2"/>
              </a:rPr>
              <a:t>./tools/setup</a:t>
            </a:r>
          </a:p>
          <a:p>
            <a:pPr hangingPunct="0"/>
            <a:r>
              <a:rPr lang="en-US" sz="1600">
                <a:latin typeface="Consolas" pitchFamily="49"/>
                <a:ea typeface="Microsoft YaHei" pitchFamily="2"/>
                <a:cs typeface="Mangal" pitchFamily="2"/>
              </a:rPr>
              <a:t>./configure --with-nagios-user=nagios --with-nagios-group=nagios</a:t>
            </a:r>
          </a:p>
          <a:p>
            <a:pPr hangingPunct="0"/>
            <a:r>
              <a:rPr lang="en-US" sz="1600">
                <a:latin typeface="Consolas" pitchFamily="49"/>
                <a:ea typeface="Microsoft YaHei" pitchFamily="2"/>
                <a:cs typeface="Mangal" pitchFamily="2"/>
              </a:rPr>
              <a:t>make &amp;&amp; make install</a:t>
            </a:r>
          </a:p>
        </p:txBody>
      </p:sp>
    </p:spTree>
    <p:extLst>
      <p:ext uri="{BB962C8B-B14F-4D97-AF65-F5344CB8AC3E}">
        <p14:creationId xmlns:p14="http://schemas.microsoft.com/office/powerpoint/2010/main" val="3336863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Class="entr"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Class="entr"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Class="entr"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Class="entr"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Class="entr"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Class="entr"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Class="entr"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a:latin typeface="Myriad Pro Light" pitchFamily="34"/>
              </a:rPr>
              <a:t>Installation - Nagios Core</a:t>
            </a:r>
          </a:p>
        </p:txBody>
      </p:sp>
      <p:sp>
        <p:nvSpPr>
          <p:cNvPr id="5" name="Content Placeholder 4"/>
          <p:cNvSpPr>
            <a:spLocks noGrp="1"/>
          </p:cNvSpPr>
          <p:nvPr>
            <p:ph idx="1"/>
          </p:nvPr>
        </p:nvSpPr>
        <p:spPr/>
        <p:txBody>
          <a:bodyPr>
            <a:noAutofit/>
          </a:bodyPr>
          <a:lstStyle/>
          <a:p>
            <a:pPr indent="91440" hangingPunct="0">
              <a:lnSpc>
                <a:spcPct val="100000"/>
              </a:lnSpc>
              <a:spcBef>
                <a:spcPts val="0"/>
              </a:spcBef>
              <a:spcAft>
                <a:spcPts val="0"/>
              </a:spcAft>
            </a:pPr>
            <a:r>
              <a:rPr lang="en-US" sz="1600" i="1" dirty="0">
                <a:latin typeface="Consolas" pitchFamily="49"/>
                <a:ea typeface="Microsoft YaHei" pitchFamily="2"/>
                <a:cs typeface="Mangal" pitchFamily="2"/>
              </a:rPr>
              <a:t># Get the Nagios Core source code</a:t>
            </a:r>
          </a:p>
          <a:p>
            <a:pPr indent="91440" hangingPunct="0">
              <a:lnSpc>
                <a:spcPct val="100000"/>
              </a:lnSpc>
              <a:spcBef>
                <a:spcPts val="0"/>
              </a:spcBef>
              <a:spcAft>
                <a:spcPts val="0"/>
              </a:spcAft>
            </a:pPr>
            <a:r>
              <a:rPr lang="en-US" sz="1600" dirty="0">
                <a:latin typeface="Consolas" pitchFamily="49"/>
                <a:ea typeface="Microsoft YaHei" pitchFamily="2"/>
                <a:cs typeface="Mangal" pitchFamily="2"/>
              </a:rPr>
              <a:t>cd /</a:t>
            </a:r>
            <a:r>
              <a:rPr lang="en-US" sz="1600" dirty="0" err="1">
                <a:latin typeface="Consolas" pitchFamily="49"/>
                <a:ea typeface="Microsoft YaHei" pitchFamily="2"/>
                <a:cs typeface="Mangal" pitchFamily="2"/>
              </a:rPr>
              <a:t>tmp</a:t>
            </a:r>
            <a:endParaRPr lang="en-US" sz="1600" dirty="0">
              <a:latin typeface="Consolas" pitchFamily="49"/>
              <a:ea typeface="Microsoft YaHei" pitchFamily="2"/>
              <a:cs typeface="Mangal" pitchFamily="2"/>
            </a:endParaRPr>
          </a:p>
          <a:p>
            <a:pPr indent="91440" hangingPunct="0">
              <a:lnSpc>
                <a:spcPct val="100000"/>
              </a:lnSpc>
              <a:spcBef>
                <a:spcPts val="0"/>
              </a:spcBef>
              <a:spcAft>
                <a:spcPts val="0"/>
              </a:spcAft>
            </a:pPr>
            <a:r>
              <a:rPr lang="en-US" sz="1600" dirty="0" err="1">
                <a:latin typeface="Consolas" pitchFamily="49"/>
                <a:ea typeface="Microsoft YaHei" pitchFamily="2"/>
                <a:cs typeface="Mangal" pitchFamily="2"/>
              </a:rPr>
              <a:t>wget</a:t>
            </a:r>
            <a:r>
              <a:rPr lang="en-US" sz="1600" dirty="0">
                <a:latin typeface="Consolas" pitchFamily="49"/>
                <a:ea typeface="Microsoft YaHei" pitchFamily="2"/>
                <a:cs typeface="Mangal" pitchFamily="2"/>
              </a:rPr>
              <a:t> http://</a:t>
            </a:r>
            <a:r>
              <a:rPr lang="en-US" sz="1600" dirty="0" smtClean="0">
                <a:latin typeface="Consolas" pitchFamily="49"/>
                <a:ea typeface="Microsoft YaHei" pitchFamily="2"/>
                <a:cs typeface="Mangal" pitchFamily="2"/>
              </a:rPr>
              <a:t>prdownloads.sourceforge.net/sourceforge/nagios/nagios-4.1.1.tar.gz</a:t>
            </a:r>
            <a:endParaRPr lang="en-US" sz="1600" dirty="0">
              <a:latin typeface="Consolas" pitchFamily="49"/>
              <a:ea typeface="Microsoft YaHei" pitchFamily="2"/>
              <a:cs typeface="Mangal" pitchFamily="2"/>
            </a:endParaRPr>
          </a:p>
          <a:p>
            <a:pPr indent="91440" hangingPunct="0">
              <a:lnSpc>
                <a:spcPct val="100000"/>
              </a:lnSpc>
              <a:spcBef>
                <a:spcPts val="0"/>
              </a:spcBef>
              <a:spcAft>
                <a:spcPts val="0"/>
              </a:spcAft>
            </a:pPr>
            <a:r>
              <a:rPr lang="en-US" sz="1600" dirty="0">
                <a:latin typeface="Consolas" pitchFamily="49"/>
                <a:ea typeface="Microsoft YaHei" pitchFamily="2"/>
                <a:cs typeface="Mangal" pitchFamily="2"/>
              </a:rPr>
              <a:t>tar </a:t>
            </a:r>
            <a:r>
              <a:rPr lang="en-US" sz="1600" dirty="0" err="1">
                <a:latin typeface="Consolas" pitchFamily="49"/>
                <a:ea typeface="Microsoft YaHei" pitchFamily="2"/>
                <a:cs typeface="Mangal" pitchFamily="2"/>
              </a:rPr>
              <a:t>xzvf</a:t>
            </a:r>
            <a:r>
              <a:rPr lang="en-US" sz="1600" dirty="0">
                <a:latin typeface="Consolas" pitchFamily="49"/>
                <a:ea typeface="Microsoft YaHei" pitchFamily="2"/>
                <a:cs typeface="Mangal" pitchFamily="2"/>
              </a:rPr>
              <a:t> nagios-4.0.8.tar.gz</a:t>
            </a:r>
          </a:p>
          <a:p>
            <a:pPr indent="91440" hangingPunct="0">
              <a:lnSpc>
                <a:spcPct val="100000"/>
              </a:lnSpc>
              <a:spcBef>
                <a:spcPts val="0"/>
              </a:spcBef>
              <a:spcAft>
                <a:spcPts val="0"/>
              </a:spcAft>
            </a:pPr>
            <a:r>
              <a:rPr lang="en-US" sz="1600" dirty="0">
                <a:latin typeface="Consolas" pitchFamily="49"/>
                <a:ea typeface="Microsoft YaHei" pitchFamily="2"/>
                <a:cs typeface="Mangal" pitchFamily="2"/>
              </a:rPr>
              <a:t>cd nagios-4.0.8</a:t>
            </a:r>
          </a:p>
          <a:p>
            <a:pPr indent="91440" hangingPunct="0">
              <a:lnSpc>
                <a:spcPct val="100000"/>
              </a:lnSpc>
              <a:spcBef>
                <a:spcPts val="0"/>
              </a:spcBef>
              <a:spcAft>
                <a:spcPts val="0"/>
              </a:spcAft>
            </a:pPr>
            <a:endParaRPr lang="en-US" sz="1600" i="1" dirty="0">
              <a:latin typeface="Consolas" pitchFamily="49"/>
              <a:ea typeface="Microsoft YaHei" pitchFamily="2"/>
              <a:cs typeface="Mangal" pitchFamily="2"/>
            </a:endParaRPr>
          </a:p>
          <a:p>
            <a:pPr indent="91440" hangingPunct="0">
              <a:lnSpc>
                <a:spcPct val="100000"/>
              </a:lnSpc>
              <a:spcBef>
                <a:spcPts val="0"/>
              </a:spcBef>
              <a:spcAft>
                <a:spcPts val="0"/>
              </a:spcAft>
            </a:pPr>
            <a:r>
              <a:rPr lang="en-US" sz="1600" i="1" dirty="0">
                <a:latin typeface="Consolas" pitchFamily="49"/>
                <a:ea typeface="Microsoft YaHei" pitchFamily="2"/>
                <a:cs typeface="Mangal" pitchFamily="2"/>
              </a:rPr>
              <a:t># Build and Install Nagios Core</a:t>
            </a:r>
          </a:p>
          <a:p>
            <a:pPr indent="91440" hangingPunct="0">
              <a:lnSpc>
                <a:spcPct val="100000"/>
              </a:lnSpc>
              <a:spcBef>
                <a:spcPts val="0"/>
              </a:spcBef>
              <a:spcAft>
                <a:spcPts val="0"/>
              </a:spcAft>
            </a:pPr>
            <a:r>
              <a:rPr lang="en-US" sz="1600" dirty="0">
                <a:latin typeface="Consolas" pitchFamily="49"/>
                <a:ea typeface="Microsoft YaHei" pitchFamily="2"/>
                <a:cs typeface="Mangal" pitchFamily="2"/>
              </a:rPr>
              <a:t>./configure --with-command-group=</a:t>
            </a:r>
            <a:r>
              <a:rPr lang="en-US" sz="1600" dirty="0" err="1">
                <a:latin typeface="Consolas" pitchFamily="49"/>
                <a:ea typeface="Microsoft YaHei" pitchFamily="2"/>
                <a:cs typeface="Mangal" pitchFamily="2"/>
              </a:rPr>
              <a:t>nagcmd</a:t>
            </a:r>
            <a:r>
              <a:rPr lang="en-US" sz="1600" dirty="0">
                <a:latin typeface="Consolas" pitchFamily="49"/>
                <a:ea typeface="Microsoft YaHei" pitchFamily="2"/>
                <a:cs typeface="Mangal" pitchFamily="2"/>
              </a:rPr>
              <a:t> --with-</a:t>
            </a:r>
            <a:r>
              <a:rPr lang="en-US" sz="1600" dirty="0" err="1">
                <a:latin typeface="Consolas" pitchFamily="49"/>
                <a:ea typeface="Microsoft YaHei" pitchFamily="2"/>
                <a:cs typeface="Mangal" pitchFamily="2"/>
              </a:rPr>
              <a:t>nagios</a:t>
            </a:r>
            <a:r>
              <a:rPr lang="en-US" sz="1600" dirty="0">
                <a:latin typeface="Consolas" pitchFamily="49"/>
                <a:ea typeface="Microsoft YaHei" pitchFamily="2"/>
                <a:cs typeface="Mangal" pitchFamily="2"/>
              </a:rPr>
              <a:t>-group=</a:t>
            </a:r>
            <a:r>
              <a:rPr lang="en-US" sz="1600" dirty="0" err="1">
                <a:latin typeface="Consolas" pitchFamily="49"/>
                <a:ea typeface="Microsoft YaHei" pitchFamily="2"/>
                <a:cs typeface="Mangal" pitchFamily="2"/>
              </a:rPr>
              <a:t>nagios</a:t>
            </a:r>
            <a:endParaRPr lang="en-US" sz="1600" dirty="0">
              <a:latin typeface="Consolas" pitchFamily="49"/>
              <a:ea typeface="Microsoft YaHei" pitchFamily="2"/>
              <a:cs typeface="Mangal" pitchFamily="2"/>
            </a:endParaRPr>
          </a:p>
          <a:p>
            <a:pPr indent="91440" hangingPunct="0">
              <a:lnSpc>
                <a:spcPct val="100000"/>
              </a:lnSpc>
              <a:spcBef>
                <a:spcPts val="0"/>
              </a:spcBef>
              <a:spcAft>
                <a:spcPts val="0"/>
              </a:spcAft>
            </a:pPr>
            <a:r>
              <a:rPr lang="en-US" sz="1600" dirty="0">
                <a:latin typeface="Consolas" pitchFamily="49"/>
                <a:ea typeface="Microsoft YaHei" pitchFamily="2"/>
                <a:cs typeface="Mangal" pitchFamily="2"/>
              </a:rPr>
              <a:t>make all</a:t>
            </a:r>
          </a:p>
          <a:p>
            <a:pPr indent="91440" hangingPunct="0">
              <a:lnSpc>
                <a:spcPct val="100000"/>
              </a:lnSpc>
              <a:spcBef>
                <a:spcPts val="0"/>
              </a:spcBef>
              <a:spcAft>
                <a:spcPts val="0"/>
              </a:spcAft>
            </a:pPr>
            <a:r>
              <a:rPr lang="en-US" sz="1600" dirty="0">
                <a:latin typeface="Consolas" pitchFamily="49"/>
                <a:ea typeface="Microsoft YaHei" pitchFamily="2"/>
                <a:cs typeface="Mangal" pitchFamily="2"/>
              </a:rPr>
              <a:t>make install install-</a:t>
            </a:r>
            <a:r>
              <a:rPr lang="en-US" sz="1600" dirty="0" err="1">
                <a:latin typeface="Consolas" pitchFamily="49"/>
                <a:ea typeface="Microsoft YaHei" pitchFamily="2"/>
                <a:cs typeface="Mangal" pitchFamily="2"/>
              </a:rPr>
              <a:t>init</a:t>
            </a:r>
            <a:endParaRPr lang="en-US" sz="1600" dirty="0">
              <a:latin typeface="Consolas" pitchFamily="49"/>
              <a:ea typeface="Microsoft YaHei" pitchFamily="2"/>
              <a:cs typeface="Mangal" pitchFamily="2"/>
            </a:endParaRPr>
          </a:p>
          <a:p>
            <a:pPr indent="91440" hangingPunct="0">
              <a:lnSpc>
                <a:spcPct val="100000"/>
              </a:lnSpc>
              <a:spcBef>
                <a:spcPts val="0"/>
              </a:spcBef>
              <a:spcAft>
                <a:spcPts val="0"/>
              </a:spcAft>
            </a:pPr>
            <a:r>
              <a:rPr lang="en-US" sz="1600" dirty="0">
                <a:latin typeface="Consolas" pitchFamily="49"/>
                <a:ea typeface="Microsoft YaHei" pitchFamily="2"/>
                <a:cs typeface="Mangal" pitchFamily="2"/>
              </a:rPr>
              <a:t>make install-</a:t>
            </a:r>
            <a:r>
              <a:rPr lang="en-US" sz="1600" dirty="0" err="1">
                <a:latin typeface="Consolas" pitchFamily="49"/>
                <a:ea typeface="Microsoft YaHei" pitchFamily="2"/>
                <a:cs typeface="Mangal" pitchFamily="2"/>
              </a:rPr>
              <a:t>config</a:t>
            </a:r>
            <a:endParaRPr lang="en-US" sz="1600" dirty="0">
              <a:latin typeface="Consolas" pitchFamily="49"/>
              <a:ea typeface="Microsoft YaHei" pitchFamily="2"/>
              <a:cs typeface="Mangal" pitchFamily="2"/>
            </a:endParaRPr>
          </a:p>
          <a:p>
            <a:pPr indent="91440" hangingPunct="0">
              <a:lnSpc>
                <a:spcPct val="100000"/>
              </a:lnSpc>
              <a:spcBef>
                <a:spcPts val="0"/>
              </a:spcBef>
              <a:spcAft>
                <a:spcPts val="0"/>
              </a:spcAft>
            </a:pPr>
            <a:r>
              <a:rPr lang="en-US" sz="1600" dirty="0">
                <a:latin typeface="Consolas" pitchFamily="49"/>
                <a:ea typeface="Microsoft YaHei" pitchFamily="2"/>
                <a:cs typeface="Mangal" pitchFamily="2"/>
              </a:rPr>
              <a:t>make install-</a:t>
            </a:r>
            <a:r>
              <a:rPr lang="en-US" sz="1600" dirty="0" err="1">
                <a:latin typeface="Consolas" pitchFamily="49"/>
                <a:ea typeface="Microsoft YaHei" pitchFamily="2"/>
                <a:cs typeface="Mangal" pitchFamily="2"/>
              </a:rPr>
              <a:t>commandmode</a:t>
            </a:r>
            <a:endParaRPr lang="en-US" sz="1600" dirty="0">
              <a:latin typeface="Consolas" pitchFamily="49"/>
              <a:ea typeface="Microsoft YaHei" pitchFamily="2"/>
              <a:cs typeface="Mangal" pitchFamily="2"/>
            </a:endParaRPr>
          </a:p>
          <a:p>
            <a:pPr indent="91440" hangingPunct="0">
              <a:lnSpc>
                <a:spcPct val="100000"/>
              </a:lnSpc>
              <a:spcBef>
                <a:spcPts val="0"/>
              </a:spcBef>
              <a:spcAft>
                <a:spcPts val="0"/>
              </a:spcAft>
            </a:pPr>
            <a:r>
              <a:rPr lang="en-US" sz="1600" dirty="0">
                <a:latin typeface="Consolas" pitchFamily="49"/>
                <a:ea typeface="Microsoft YaHei" pitchFamily="2"/>
                <a:cs typeface="Mangal" pitchFamily="2"/>
              </a:rPr>
              <a:t>make install-</a:t>
            </a:r>
            <a:r>
              <a:rPr lang="en-US" sz="1600" dirty="0" err="1">
                <a:latin typeface="Consolas" pitchFamily="49"/>
                <a:ea typeface="Microsoft YaHei" pitchFamily="2"/>
                <a:cs typeface="Mangal" pitchFamily="2"/>
              </a:rPr>
              <a:t>webconf</a:t>
            </a:r>
            <a:endParaRPr lang="en-US" sz="1600" dirty="0">
              <a:latin typeface="Consolas" pitchFamily="49"/>
              <a:ea typeface="Microsoft YaHei" pitchFamily="2"/>
              <a:cs typeface="Mangal" pitchFamily="2"/>
            </a:endParaRPr>
          </a:p>
          <a:p>
            <a:pPr indent="91440" hangingPunct="0">
              <a:lnSpc>
                <a:spcPct val="100000"/>
              </a:lnSpc>
              <a:spcBef>
                <a:spcPts val="0"/>
              </a:spcBef>
              <a:spcAft>
                <a:spcPts val="0"/>
              </a:spcAft>
            </a:pPr>
            <a:endParaRPr lang="en-US" sz="1600" dirty="0">
              <a:latin typeface="Consolas" pitchFamily="49"/>
              <a:ea typeface="Microsoft YaHei" pitchFamily="2"/>
              <a:cs typeface="Mangal" pitchFamily="2"/>
            </a:endParaRPr>
          </a:p>
          <a:p>
            <a:pPr indent="91440" hangingPunct="0">
              <a:lnSpc>
                <a:spcPct val="100000"/>
              </a:lnSpc>
              <a:spcBef>
                <a:spcPts val="0"/>
              </a:spcBef>
              <a:spcAft>
                <a:spcPts val="0"/>
              </a:spcAft>
            </a:pPr>
            <a:r>
              <a:rPr lang="en-US" sz="1600" i="1" dirty="0" smtClean="0">
                <a:latin typeface="Consolas" pitchFamily="49"/>
                <a:ea typeface="Microsoft YaHei" pitchFamily="2"/>
                <a:cs typeface="Mangal" pitchFamily="2"/>
              </a:rPr>
              <a:t># </a:t>
            </a:r>
            <a:r>
              <a:rPr lang="en-US" sz="1600" i="1" dirty="0">
                <a:latin typeface="Consolas" pitchFamily="49"/>
                <a:ea typeface="Microsoft YaHei" pitchFamily="2"/>
                <a:cs typeface="Mangal" pitchFamily="2"/>
              </a:rPr>
              <a:t>Setup credentials for accessing the web backend.</a:t>
            </a:r>
          </a:p>
          <a:p>
            <a:pPr indent="91440" hangingPunct="0">
              <a:lnSpc>
                <a:spcPct val="100000"/>
              </a:lnSpc>
              <a:spcBef>
                <a:spcPts val="0"/>
              </a:spcBef>
              <a:spcAft>
                <a:spcPts val="0"/>
              </a:spcAft>
            </a:pPr>
            <a:r>
              <a:rPr lang="en-US" sz="1600" dirty="0" err="1">
                <a:latin typeface="Consolas" pitchFamily="49"/>
                <a:ea typeface="Microsoft YaHei" pitchFamily="2"/>
                <a:cs typeface="Mangal" pitchFamily="2"/>
              </a:rPr>
              <a:t>sudo</a:t>
            </a:r>
            <a:r>
              <a:rPr lang="en-US" sz="1600" dirty="0">
                <a:latin typeface="Consolas" pitchFamily="49"/>
                <a:ea typeface="Microsoft YaHei" pitchFamily="2"/>
                <a:cs typeface="Mangal" pitchFamily="2"/>
              </a:rPr>
              <a:t> -u </a:t>
            </a:r>
            <a:r>
              <a:rPr lang="en-US" sz="1600" dirty="0" err="1">
                <a:latin typeface="Consolas" pitchFamily="49"/>
                <a:ea typeface="Microsoft YaHei" pitchFamily="2"/>
                <a:cs typeface="Mangal" pitchFamily="2"/>
              </a:rPr>
              <a:t>nagios</a:t>
            </a:r>
            <a:r>
              <a:rPr lang="en-US" sz="1600" dirty="0">
                <a:latin typeface="Consolas" pitchFamily="49"/>
                <a:ea typeface="Microsoft YaHei" pitchFamily="2"/>
                <a:cs typeface="Mangal" pitchFamily="2"/>
              </a:rPr>
              <a:t> </a:t>
            </a:r>
            <a:r>
              <a:rPr lang="en-US" sz="1600" dirty="0" err="1">
                <a:latin typeface="Consolas" pitchFamily="49"/>
                <a:ea typeface="Microsoft YaHei" pitchFamily="2"/>
                <a:cs typeface="Mangal" pitchFamily="2"/>
              </a:rPr>
              <a:t>htpasswd</a:t>
            </a:r>
            <a:r>
              <a:rPr lang="en-US" sz="1600" dirty="0">
                <a:latin typeface="Consolas" pitchFamily="49"/>
                <a:ea typeface="Microsoft YaHei" pitchFamily="2"/>
                <a:cs typeface="Mangal" pitchFamily="2"/>
              </a:rPr>
              <a:t> -c /</a:t>
            </a:r>
            <a:r>
              <a:rPr lang="en-US" sz="1600" dirty="0" err="1">
                <a:latin typeface="Consolas" pitchFamily="49"/>
                <a:ea typeface="Microsoft YaHei" pitchFamily="2"/>
                <a:cs typeface="Mangal" pitchFamily="2"/>
              </a:rPr>
              <a:t>usr</a:t>
            </a:r>
            <a:r>
              <a:rPr lang="en-US" sz="1600" dirty="0">
                <a:latin typeface="Consolas" pitchFamily="49"/>
                <a:ea typeface="Microsoft YaHei" pitchFamily="2"/>
                <a:cs typeface="Mangal" pitchFamily="2"/>
              </a:rPr>
              <a:t>/local/</a:t>
            </a:r>
            <a:r>
              <a:rPr lang="en-US" sz="1600" dirty="0" err="1">
                <a:latin typeface="Consolas" pitchFamily="49"/>
                <a:ea typeface="Microsoft YaHei" pitchFamily="2"/>
                <a:cs typeface="Mangal" pitchFamily="2"/>
              </a:rPr>
              <a:t>nagios</a:t>
            </a:r>
            <a:r>
              <a:rPr lang="en-US" sz="1600" dirty="0">
                <a:latin typeface="Consolas" pitchFamily="49"/>
                <a:ea typeface="Microsoft YaHei" pitchFamily="2"/>
                <a:cs typeface="Mangal" pitchFamily="2"/>
              </a:rPr>
              <a:t>/</a:t>
            </a:r>
            <a:r>
              <a:rPr lang="en-US" sz="1600" dirty="0" err="1">
                <a:latin typeface="Consolas" pitchFamily="49"/>
                <a:ea typeface="Microsoft YaHei" pitchFamily="2"/>
                <a:cs typeface="Mangal" pitchFamily="2"/>
              </a:rPr>
              <a:t>etc</a:t>
            </a:r>
            <a:r>
              <a:rPr lang="en-US" sz="1600" dirty="0">
                <a:latin typeface="Consolas" pitchFamily="49"/>
                <a:ea typeface="Microsoft YaHei" pitchFamily="2"/>
                <a:cs typeface="Mangal" pitchFamily="2"/>
              </a:rPr>
              <a:t>/</a:t>
            </a:r>
            <a:r>
              <a:rPr lang="en-US" sz="1600" dirty="0" err="1">
                <a:latin typeface="Consolas" pitchFamily="49"/>
                <a:ea typeface="Microsoft YaHei" pitchFamily="2"/>
                <a:cs typeface="Mangal" pitchFamily="2"/>
              </a:rPr>
              <a:t>htpasswd.users</a:t>
            </a:r>
            <a:r>
              <a:rPr lang="en-US" sz="1600" dirty="0">
                <a:latin typeface="Consolas" pitchFamily="49"/>
                <a:ea typeface="Microsoft YaHei" pitchFamily="2"/>
                <a:cs typeface="Mangal" pitchFamily="2"/>
              </a:rPr>
              <a:t> </a:t>
            </a:r>
            <a:r>
              <a:rPr lang="en-US" sz="1600" dirty="0" err="1" smtClean="0">
                <a:latin typeface="Consolas" pitchFamily="49"/>
                <a:ea typeface="Microsoft YaHei" pitchFamily="2"/>
                <a:cs typeface="Mangal" pitchFamily="2"/>
              </a:rPr>
              <a:t>nagiosadmin</a:t>
            </a:r>
            <a:endParaRPr lang="en-US" sz="1600" dirty="0" smtClean="0">
              <a:latin typeface="Consolas" pitchFamily="49"/>
              <a:ea typeface="Microsoft YaHei" pitchFamily="2"/>
              <a:cs typeface="Mangal" pitchFamily="2"/>
            </a:endParaRPr>
          </a:p>
        </p:txBody>
      </p:sp>
    </p:spTree>
    <p:extLst>
      <p:ext uri="{BB962C8B-B14F-4D97-AF65-F5344CB8AC3E}">
        <p14:creationId xmlns:p14="http://schemas.microsoft.com/office/powerpoint/2010/main" val="3290297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a:latin typeface="Myriad Pro Light" pitchFamily="34"/>
              </a:rPr>
              <a:t>Installation - System Setup</a:t>
            </a:r>
          </a:p>
        </p:txBody>
      </p:sp>
      <p:sp>
        <p:nvSpPr>
          <p:cNvPr id="3" name="TextBox 2"/>
          <p:cNvSpPr txBox="1"/>
          <p:nvPr/>
        </p:nvSpPr>
        <p:spPr>
          <a:xfrm>
            <a:off x="1381760" y="1888720"/>
            <a:ext cx="8778240" cy="4105080"/>
          </a:xfrm>
          <a:prstGeom prst="rect">
            <a:avLst/>
          </a:prstGeom>
          <a:noFill/>
          <a:ln>
            <a:noFill/>
          </a:ln>
        </p:spPr>
        <p:txBody>
          <a:bodyPr vert="horz" wrap="square" lIns="90000" tIns="45000" rIns="90000" bIns="45000" anchorCtr="0" compatLnSpc="0"/>
          <a:lstStyle/>
          <a:p>
            <a:pPr hangingPunct="0"/>
            <a:r>
              <a:rPr lang="en-US" sz="1600" i="1" dirty="0">
                <a:solidFill>
                  <a:srgbClr val="000000"/>
                </a:solidFill>
                <a:latin typeface="Consolas" pitchFamily="49"/>
                <a:ea typeface="Microsoft YaHei" pitchFamily="2"/>
                <a:cs typeface="Mangal" pitchFamily="2"/>
              </a:rPr>
              <a:t># </a:t>
            </a:r>
            <a:r>
              <a:rPr lang="en-US" sz="1600" i="1" dirty="0" err="1">
                <a:solidFill>
                  <a:srgbClr val="000000"/>
                </a:solidFill>
                <a:latin typeface="Consolas" pitchFamily="49"/>
                <a:ea typeface="Microsoft YaHei" pitchFamily="2"/>
                <a:cs typeface="Mangal" pitchFamily="2"/>
              </a:rPr>
              <a:t>SELinux</a:t>
            </a:r>
            <a:r>
              <a:rPr lang="en-US" sz="1600" i="1" dirty="0">
                <a:solidFill>
                  <a:srgbClr val="000000"/>
                </a:solidFill>
                <a:latin typeface="Consolas" pitchFamily="49"/>
                <a:ea typeface="Microsoft YaHei" pitchFamily="2"/>
                <a:cs typeface="Mangal" pitchFamily="2"/>
              </a:rPr>
              <a:t> is enforcing by default on CentOS. Disable it for this example.</a:t>
            </a:r>
          </a:p>
          <a:p>
            <a:pPr hangingPunct="0"/>
            <a:r>
              <a:rPr lang="en-US" sz="1600" dirty="0" err="1">
                <a:latin typeface="Consolas" pitchFamily="49"/>
                <a:ea typeface="Microsoft YaHei" pitchFamily="2"/>
                <a:cs typeface="Mangal" pitchFamily="2"/>
              </a:rPr>
              <a:t>setenforce</a:t>
            </a:r>
            <a:r>
              <a:rPr lang="en-US" sz="1600" dirty="0">
                <a:latin typeface="Consolas" pitchFamily="49"/>
                <a:ea typeface="Microsoft YaHei" pitchFamily="2"/>
                <a:cs typeface="Mangal" pitchFamily="2"/>
              </a:rPr>
              <a:t> 0</a:t>
            </a:r>
          </a:p>
          <a:p>
            <a:pPr hangingPunct="0"/>
            <a:endParaRPr lang="en-US" sz="1600" dirty="0">
              <a:latin typeface="Consolas" pitchFamily="49"/>
              <a:ea typeface="Microsoft YaHei" pitchFamily="2"/>
              <a:cs typeface="Mangal" pitchFamily="2"/>
            </a:endParaRPr>
          </a:p>
          <a:p>
            <a:pPr hangingPunct="0"/>
            <a:endParaRPr lang="en-US" sz="1600" dirty="0">
              <a:latin typeface="Consolas" pitchFamily="49"/>
              <a:ea typeface="Microsoft YaHei" pitchFamily="2"/>
              <a:cs typeface="Mangal" pitchFamily="2"/>
            </a:endParaRPr>
          </a:p>
          <a:p>
            <a:pPr hangingPunct="0"/>
            <a:r>
              <a:rPr lang="en-US" sz="1600" i="1" dirty="0">
                <a:latin typeface="Consolas" pitchFamily="49"/>
                <a:ea typeface="Microsoft YaHei" pitchFamily="2"/>
                <a:cs typeface="Mangal" pitchFamily="2"/>
              </a:rPr>
              <a:t># Open up ports for HTTP. We use -I to insert the new rules at the head of</a:t>
            </a:r>
          </a:p>
          <a:p>
            <a:pPr hangingPunct="0"/>
            <a:r>
              <a:rPr lang="en-US" sz="1600" i="1" dirty="0">
                <a:latin typeface="Consolas" pitchFamily="49"/>
                <a:ea typeface="Microsoft YaHei" pitchFamily="2"/>
                <a:cs typeface="Mangal" pitchFamily="2"/>
              </a:rPr>
              <a:t># the INPUT chain; -A adds them at the tail, possibly after a REJECT rule.</a:t>
            </a:r>
          </a:p>
          <a:p>
            <a:pPr hangingPunct="0"/>
            <a:r>
              <a:rPr lang="en-US" sz="1600" dirty="0" err="1">
                <a:latin typeface="Consolas" pitchFamily="49"/>
                <a:ea typeface="Microsoft YaHei" pitchFamily="2"/>
                <a:cs typeface="Mangal" pitchFamily="2"/>
              </a:rPr>
              <a:t>iptables</a:t>
            </a:r>
            <a:r>
              <a:rPr lang="en-US" sz="1600" dirty="0">
                <a:latin typeface="Consolas" pitchFamily="49"/>
                <a:ea typeface="Microsoft YaHei" pitchFamily="2"/>
                <a:cs typeface="Mangal" pitchFamily="2"/>
              </a:rPr>
              <a:t> -I INPUT -m state --state NEW -m </a:t>
            </a:r>
            <a:r>
              <a:rPr lang="en-US" sz="1600" dirty="0" err="1">
                <a:latin typeface="Consolas" pitchFamily="49"/>
                <a:ea typeface="Microsoft YaHei" pitchFamily="2"/>
                <a:cs typeface="Mangal" pitchFamily="2"/>
              </a:rPr>
              <a:t>tcp</a:t>
            </a:r>
            <a:r>
              <a:rPr lang="en-US" sz="1600" dirty="0">
                <a:latin typeface="Consolas" pitchFamily="49"/>
                <a:ea typeface="Microsoft YaHei" pitchFamily="2"/>
                <a:cs typeface="Mangal" pitchFamily="2"/>
              </a:rPr>
              <a:t> -p </a:t>
            </a:r>
            <a:r>
              <a:rPr lang="en-US" sz="1600" dirty="0" err="1">
                <a:latin typeface="Consolas" pitchFamily="49"/>
                <a:ea typeface="Microsoft YaHei" pitchFamily="2"/>
                <a:cs typeface="Mangal" pitchFamily="2"/>
              </a:rPr>
              <a:t>tcp</a:t>
            </a:r>
            <a:r>
              <a:rPr lang="en-US" sz="1600" dirty="0">
                <a:latin typeface="Consolas" pitchFamily="49"/>
                <a:ea typeface="Microsoft YaHei" pitchFamily="2"/>
                <a:cs typeface="Mangal" pitchFamily="2"/>
              </a:rPr>
              <a:t> --</a:t>
            </a:r>
            <a:r>
              <a:rPr lang="en-US" sz="1600" dirty="0" err="1">
                <a:latin typeface="Consolas" pitchFamily="49"/>
                <a:ea typeface="Microsoft YaHei" pitchFamily="2"/>
                <a:cs typeface="Mangal" pitchFamily="2"/>
              </a:rPr>
              <a:t>dport</a:t>
            </a:r>
            <a:r>
              <a:rPr lang="en-US" sz="1600" dirty="0">
                <a:latin typeface="Consolas" pitchFamily="49"/>
                <a:ea typeface="Microsoft YaHei" pitchFamily="2"/>
                <a:cs typeface="Mangal" pitchFamily="2"/>
              </a:rPr>
              <a:t> 80 -j ACCEPT</a:t>
            </a:r>
          </a:p>
          <a:p>
            <a:pPr hangingPunct="0"/>
            <a:r>
              <a:rPr lang="en-US" sz="1600" dirty="0">
                <a:latin typeface="Consolas" pitchFamily="49"/>
                <a:ea typeface="Microsoft YaHei" pitchFamily="2"/>
                <a:cs typeface="Mangal" pitchFamily="2"/>
              </a:rPr>
              <a:t>service </a:t>
            </a:r>
            <a:r>
              <a:rPr lang="en-US" sz="1600" dirty="0" err="1">
                <a:latin typeface="Consolas" pitchFamily="49"/>
                <a:ea typeface="Microsoft YaHei" pitchFamily="2"/>
                <a:cs typeface="Mangal" pitchFamily="2"/>
              </a:rPr>
              <a:t>iptables</a:t>
            </a:r>
            <a:r>
              <a:rPr lang="en-US" sz="1600" dirty="0">
                <a:latin typeface="Consolas" pitchFamily="49"/>
                <a:ea typeface="Microsoft YaHei" pitchFamily="2"/>
                <a:cs typeface="Mangal" pitchFamily="2"/>
              </a:rPr>
              <a:t> save</a:t>
            </a:r>
          </a:p>
          <a:p>
            <a:pPr hangingPunct="0"/>
            <a:endParaRPr lang="en-US" sz="1600" dirty="0">
              <a:latin typeface="Consolas" pitchFamily="49"/>
              <a:ea typeface="Microsoft YaHei" pitchFamily="2"/>
              <a:cs typeface="Mangal" pitchFamily="2"/>
            </a:endParaRPr>
          </a:p>
          <a:p>
            <a:pPr hangingPunct="0"/>
            <a:endParaRPr lang="en-US" sz="1600" dirty="0">
              <a:latin typeface="Consolas" pitchFamily="49"/>
              <a:ea typeface="Microsoft YaHei" pitchFamily="2"/>
              <a:cs typeface="Mangal" pitchFamily="2"/>
            </a:endParaRPr>
          </a:p>
          <a:p>
            <a:pPr hangingPunct="0"/>
            <a:r>
              <a:rPr lang="en-US" sz="1600" i="1" dirty="0">
                <a:latin typeface="Consolas" pitchFamily="49"/>
                <a:ea typeface="Microsoft YaHei" pitchFamily="2"/>
                <a:cs typeface="Mangal" pitchFamily="2"/>
              </a:rPr>
              <a:t># Now (re)start our services to use the new configuration.</a:t>
            </a:r>
          </a:p>
          <a:p>
            <a:pPr hangingPunct="0"/>
            <a:r>
              <a:rPr lang="en-US" sz="1600" dirty="0">
                <a:latin typeface="Consolas" pitchFamily="49"/>
                <a:ea typeface="Microsoft YaHei" pitchFamily="2"/>
                <a:cs typeface="Mangal" pitchFamily="2"/>
              </a:rPr>
              <a:t>service </a:t>
            </a:r>
            <a:r>
              <a:rPr lang="en-US" sz="1600" dirty="0" err="1">
                <a:latin typeface="Consolas" pitchFamily="49"/>
                <a:ea typeface="Microsoft YaHei" pitchFamily="2"/>
                <a:cs typeface="Mangal" pitchFamily="2"/>
              </a:rPr>
              <a:t>httpd</a:t>
            </a:r>
            <a:r>
              <a:rPr lang="en-US" sz="1600" dirty="0">
                <a:latin typeface="Consolas" pitchFamily="49"/>
                <a:ea typeface="Microsoft YaHei" pitchFamily="2"/>
                <a:cs typeface="Mangal" pitchFamily="2"/>
              </a:rPr>
              <a:t> restart</a:t>
            </a:r>
          </a:p>
          <a:p>
            <a:pPr hangingPunct="0"/>
            <a:r>
              <a:rPr lang="en-US" sz="1600" dirty="0">
                <a:latin typeface="Consolas" pitchFamily="49"/>
                <a:ea typeface="Microsoft YaHei" pitchFamily="2"/>
                <a:cs typeface="Mangal" pitchFamily="2"/>
              </a:rPr>
              <a:t>service </a:t>
            </a:r>
            <a:r>
              <a:rPr lang="en-US" sz="1600" dirty="0" err="1">
                <a:latin typeface="Consolas" pitchFamily="49"/>
                <a:ea typeface="Microsoft YaHei" pitchFamily="2"/>
                <a:cs typeface="Mangal" pitchFamily="2"/>
              </a:rPr>
              <a:t>nagios</a:t>
            </a:r>
            <a:r>
              <a:rPr lang="en-US" sz="1600" dirty="0">
                <a:latin typeface="Consolas" pitchFamily="49"/>
                <a:ea typeface="Microsoft YaHei" pitchFamily="2"/>
                <a:cs typeface="Mangal" pitchFamily="2"/>
              </a:rPr>
              <a:t> start</a:t>
            </a:r>
          </a:p>
          <a:p>
            <a:pPr hangingPunct="0"/>
            <a:endParaRPr lang="en-US" sz="1600" dirty="0">
              <a:latin typeface="Consolas" pitchFamily="49"/>
              <a:ea typeface="Microsoft YaHei" pitchFamily="2"/>
              <a:cs typeface="Mangal" pitchFamily="2"/>
            </a:endParaRPr>
          </a:p>
          <a:p>
            <a:pPr hangingPunct="0"/>
            <a:r>
              <a:rPr lang="en-US" sz="1600" dirty="0">
                <a:latin typeface="Consolas" pitchFamily="49"/>
                <a:ea typeface="Microsoft YaHei" pitchFamily="2"/>
                <a:cs typeface="Mangal" pitchFamily="2"/>
              </a:rPr>
              <a:t># Have our services start automatically.</a:t>
            </a:r>
          </a:p>
          <a:p>
            <a:pPr hangingPunct="0"/>
            <a:r>
              <a:rPr lang="en-US" sz="1600" dirty="0" err="1">
                <a:latin typeface="Consolas" pitchFamily="49"/>
                <a:ea typeface="Courier New" pitchFamily="49"/>
                <a:cs typeface="Courier New" pitchFamily="49"/>
              </a:rPr>
              <a:t>chkconfig</a:t>
            </a:r>
            <a:r>
              <a:rPr lang="en-US" sz="1600" dirty="0">
                <a:latin typeface="Consolas" pitchFamily="49"/>
                <a:ea typeface="Courier New" pitchFamily="49"/>
                <a:cs typeface="Courier New" pitchFamily="49"/>
              </a:rPr>
              <a:t> </a:t>
            </a:r>
            <a:r>
              <a:rPr lang="en-US" sz="1600" dirty="0" err="1">
                <a:latin typeface="Consolas" pitchFamily="49"/>
                <a:ea typeface="Courier New" pitchFamily="49"/>
                <a:cs typeface="Courier New" pitchFamily="49"/>
              </a:rPr>
              <a:t>nagios</a:t>
            </a:r>
            <a:r>
              <a:rPr lang="en-US" sz="1600" dirty="0">
                <a:latin typeface="Consolas" pitchFamily="49"/>
                <a:ea typeface="Courier New" pitchFamily="49"/>
                <a:cs typeface="Courier New" pitchFamily="49"/>
              </a:rPr>
              <a:t> on</a:t>
            </a:r>
          </a:p>
          <a:p>
            <a:pPr hangingPunct="0"/>
            <a:r>
              <a:rPr lang="en-US" sz="1600" dirty="0" err="1">
                <a:latin typeface="Consolas" pitchFamily="49"/>
                <a:ea typeface="Courier New" pitchFamily="49"/>
                <a:cs typeface="Courier New" pitchFamily="49"/>
              </a:rPr>
              <a:t>chkconfig</a:t>
            </a:r>
            <a:r>
              <a:rPr lang="en-US" sz="1600" dirty="0">
                <a:latin typeface="Consolas" pitchFamily="49"/>
                <a:ea typeface="Courier New" pitchFamily="49"/>
                <a:cs typeface="Courier New" pitchFamily="49"/>
              </a:rPr>
              <a:t> </a:t>
            </a:r>
            <a:r>
              <a:rPr lang="en-US" sz="1600" dirty="0" err="1">
                <a:latin typeface="Consolas" pitchFamily="49"/>
                <a:ea typeface="Courier New" pitchFamily="49"/>
                <a:cs typeface="Courier New" pitchFamily="49"/>
              </a:rPr>
              <a:t>httpd</a:t>
            </a:r>
            <a:r>
              <a:rPr lang="en-US" sz="1600" dirty="0">
                <a:latin typeface="Consolas" pitchFamily="49"/>
                <a:ea typeface="Courier New" pitchFamily="49"/>
                <a:cs typeface="Courier New" pitchFamily="49"/>
              </a:rPr>
              <a:t> on</a:t>
            </a:r>
          </a:p>
        </p:txBody>
      </p:sp>
    </p:spTree>
    <p:extLst>
      <p:ext uri="{BB962C8B-B14F-4D97-AF65-F5344CB8AC3E}">
        <p14:creationId xmlns:p14="http://schemas.microsoft.com/office/powerpoint/2010/main" val="29603344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Class="entr"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Class="entr"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Class="entr"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Class="entr" fill="hold" nodeType="clickEffect">
                                  <p:stCondLst>
                                    <p:cond delay="0"/>
                                  </p:stCondLst>
                                  <p:childTnLst>
                                    <p:set>
                                      <p:cBhvr>
                                        <p:cTn id="16" dur="1" fill="hold">
                                          <p:stCondLst>
                                            <p:cond delay="0"/>
                                          </p:stCondLst>
                                        </p:cTn>
                                        <p:tgtEl>
                                          <p:spTgt spid="3">
                                            <p:txEl>
                                              <p:pRg st="10" end="10"/>
                                            </p:txEl>
                                          </p:spTgt>
                                        </p:tgtEl>
                                        <p:attrNameLst>
                                          <p:attrName>style.visibility</p:attrName>
                                        </p:attrNameLst>
                                      </p:cBhvr>
                                      <p:to>
                                        <p:strVal val="visible"/>
                                      </p:to>
                                    </p:set>
                                  </p:childTnLst>
                                </p:cTn>
                              </p:par>
                              <p:par>
                                <p:cTn id="17" presetClass="entr" fill="hold" nodeType="withEffect">
                                  <p:stCondLst>
                                    <p:cond delay="0"/>
                                  </p:stCondLst>
                                  <p:childTnLst>
                                    <p:set>
                                      <p:cBhvr>
                                        <p:cTn id="18" dur="1" fill="hold">
                                          <p:stCondLst>
                                            <p:cond delay="0"/>
                                          </p:stCondLst>
                                        </p:cTn>
                                        <p:tgtEl>
                                          <p:spTgt spid="3">
                                            <p:txEl>
                                              <p:pRg st="11" end="11"/>
                                            </p:txEl>
                                          </p:spTgt>
                                        </p:tgtEl>
                                        <p:attrNameLst>
                                          <p:attrName>style.visibility</p:attrName>
                                        </p:attrNameLst>
                                      </p:cBhvr>
                                      <p:to>
                                        <p:strVal val="visible"/>
                                      </p:to>
                                    </p:set>
                                  </p:childTnLst>
                                </p:cTn>
                              </p:par>
                              <p:par>
                                <p:cTn id="19" presetClass="entr" fill="hold" nodeType="withEffect">
                                  <p:stCondLst>
                                    <p:cond delay="0"/>
                                  </p:stCondLst>
                                  <p:childTnLst>
                                    <p:set>
                                      <p:cBhvr>
                                        <p:cTn id="20"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Class="entr" fill="hold" nodeType="clickEffect">
                                  <p:stCondLst>
                                    <p:cond delay="0"/>
                                  </p:stCondLst>
                                  <p:childTnLst>
                                    <p:set>
                                      <p:cBhvr>
                                        <p:cTn id="24" dur="1" fill="hold">
                                          <p:stCondLst>
                                            <p:cond delay="0"/>
                                          </p:stCondLst>
                                        </p:cTn>
                                        <p:tgtEl>
                                          <p:spTgt spid="3">
                                            <p:txEl>
                                              <p:pRg st="14" end="14"/>
                                            </p:txEl>
                                          </p:spTgt>
                                        </p:tgtEl>
                                        <p:attrNameLst>
                                          <p:attrName>style.visibility</p:attrName>
                                        </p:attrNameLst>
                                      </p:cBhvr>
                                      <p:to>
                                        <p:strVal val="visible"/>
                                      </p:to>
                                    </p:set>
                                  </p:childTnLst>
                                </p:cTn>
                              </p:par>
                              <p:par>
                                <p:cTn id="25" presetClass="entr" fill="hold" nodeType="withEffect">
                                  <p:stCondLst>
                                    <p:cond delay="0"/>
                                  </p:stCondLst>
                                  <p:childTnLst>
                                    <p:set>
                                      <p:cBhvr>
                                        <p:cTn id="26" dur="1" fill="hold">
                                          <p:stCondLst>
                                            <p:cond delay="0"/>
                                          </p:stCondLst>
                                        </p:cTn>
                                        <p:tgtEl>
                                          <p:spTgt spid="3">
                                            <p:txEl>
                                              <p:pRg st="15" end="15"/>
                                            </p:txEl>
                                          </p:spTgt>
                                        </p:tgtEl>
                                        <p:attrNameLst>
                                          <p:attrName>style.visibility</p:attrName>
                                        </p:attrNameLst>
                                      </p:cBhvr>
                                      <p:to>
                                        <p:strVal val="visible"/>
                                      </p:to>
                                    </p:set>
                                  </p:childTnLst>
                                </p:cTn>
                              </p:par>
                              <p:par>
                                <p:cTn id="27" presetClass="entr" fill="hold" nodeType="withEffect">
                                  <p:stCondLst>
                                    <p:cond delay="0"/>
                                  </p:stCondLst>
                                  <p:childTnLst>
                                    <p:set>
                                      <p:cBhvr>
                                        <p:cTn id="28"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a:latin typeface="Myriad Pro Light" pitchFamily="34"/>
              </a:rPr>
              <a:t>Installation - Try It Out</a:t>
            </a:r>
          </a:p>
        </p:txBody>
      </p:sp>
      <p:sp>
        <p:nvSpPr>
          <p:cNvPr id="5" name="Content Placeholder 4"/>
          <p:cNvSpPr>
            <a:spLocks noGrp="1"/>
          </p:cNvSpPr>
          <p:nvPr>
            <p:ph idx="1"/>
          </p:nvPr>
        </p:nvSpPr>
        <p:spPr/>
        <p:txBody>
          <a:bodyPr/>
          <a:lstStyle/>
          <a:p>
            <a:endParaRPr lang="es-419"/>
          </a:p>
        </p:txBody>
      </p:sp>
      <p:pic>
        <p:nvPicPr>
          <p:cNvPr id="3" name="Picture 2"/>
          <p:cNvPicPr>
            <a:picLocks noChangeAspect="1"/>
          </p:cNvPicPr>
          <p:nvPr/>
        </p:nvPicPr>
        <p:blipFill>
          <a:blip r:embed="rId3">
            <a:lum bright="-50000"/>
            <a:alphaModFix/>
          </a:blip>
          <a:srcRect/>
          <a:stretch>
            <a:fillRect/>
          </a:stretch>
        </p:blipFill>
        <p:spPr>
          <a:xfrm>
            <a:off x="2733040" y="1931949"/>
            <a:ext cx="5750560" cy="4289569"/>
          </a:xfrm>
          <a:prstGeom prst="rect">
            <a:avLst/>
          </a:prstGeom>
          <a:noFill/>
          <a:ln>
            <a:noFill/>
          </a:ln>
        </p:spPr>
      </p:pic>
    </p:spTree>
    <p:extLst>
      <p:ext uri="{BB962C8B-B14F-4D97-AF65-F5344CB8AC3E}">
        <p14:creationId xmlns:p14="http://schemas.microsoft.com/office/powerpoint/2010/main" val="7894955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a:latin typeface="Myriad Pro Light" pitchFamily="34"/>
              </a:rPr>
              <a:t>Installation - Try It Out</a:t>
            </a:r>
          </a:p>
        </p:txBody>
      </p:sp>
      <p:sp>
        <p:nvSpPr>
          <p:cNvPr id="5" name="Content Placeholder 4"/>
          <p:cNvSpPr>
            <a:spLocks noGrp="1"/>
          </p:cNvSpPr>
          <p:nvPr>
            <p:ph idx="1"/>
          </p:nvPr>
        </p:nvSpPr>
        <p:spPr/>
        <p:txBody>
          <a:bodyPr/>
          <a:lstStyle/>
          <a:p>
            <a:endParaRPr lang="es-419"/>
          </a:p>
        </p:txBody>
      </p:sp>
      <p:pic>
        <p:nvPicPr>
          <p:cNvPr id="3" name="Picture 2"/>
          <p:cNvPicPr>
            <a:picLocks noChangeAspect="1"/>
          </p:cNvPicPr>
          <p:nvPr/>
        </p:nvPicPr>
        <p:blipFill>
          <a:blip r:embed="rId3">
            <a:lum bright="-50000"/>
            <a:alphaModFix/>
          </a:blip>
          <a:srcRect l="1136" t="8959" r="1136" b="43994"/>
          <a:stretch>
            <a:fillRect/>
          </a:stretch>
        </p:blipFill>
        <p:spPr>
          <a:xfrm>
            <a:off x="2071200" y="1624802"/>
            <a:ext cx="8110560" cy="4622976"/>
          </a:xfrm>
          <a:prstGeom prst="rect">
            <a:avLst/>
          </a:prstGeom>
          <a:noFill/>
          <a:ln>
            <a:noFill/>
          </a:ln>
        </p:spPr>
      </p:pic>
    </p:spTree>
    <p:extLst>
      <p:ext uri="{BB962C8B-B14F-4D97-AF65-F5344CB8AC3E}">
        <p14:creationId xmlns:p14="http://schemas.microsoft.com/office/powerpoint/2010/main" val="7807122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a:latin typeface="Myriad Pro Light" pitchFamily="34"/>
              </a:rPr>
              <a:t>Anatomy of an Installation</a:t>
            </a:r>
          </a:p>
        </p:txBody>
      </p:sp>
      <p:sp>
        <p:nvSpPr>
          <p:cNvPr id="3" name="Content Placeholder 2"/>
          <p:cNvSpPr txBox="1">
            <a:spLocks noGrp="1"/>
          </p:cNvSpPr>
          <p:nvPr>
            <p:ph idx="1"/>
          </p:nvPr>
        </p:nvSpPr>
        <p:spPr/>
        <p:txBody>
          <a:bodyPr vert="horz" lIns="91440" tIns="45720" rIns="91440" bIns="45720" rtlCol="0">
            <a:normAutofit lnSpcReduction="10000"/>
          </a:bodyPr>
          <a:lstStyle/>
          <a:p>
            <a:pPr marL="0" indent="-118800" hangingPunct="1">
              <a:spcBef>
                <a:spcPts val="791"/>
              </a:spcBef>
              <a:spcAft>
                <a:spcPts val="1151"/>
              </a:spcAft>
              <a:buSzPct val="45000"/>
              <a:buFont typeface="StarSymbol"/>
              <a:buChar char="●"/>
            </a:pPr>
            <a:r>
              <a:rPr lang="en-US" sz="3600" dirty="0">
                <a:latin typeface="Myriad Pro Light" pitchFamily="34"/>
              </a:rPr>
              <a:t>/</a:t>
            </a:r>
            <a:r>
              <a:rPr lang="en-US" sz="3600" dirty="0" err="1">
                <a:latin typeface="Myriad Pro Light" pitchFamily="34"/>
              </a:rPr>
              <a:t>usr</a:t>
            </a:r>
            <a:r>
              <a:rPr lang="en-US" sz="3600" dirty="0">
                <a:latin typeface="Myriad Pro Light" pitchFamily="34"/>
              </a:rPr>
              <a:t>/local/</a:t>
            </a:r>
            <a:r>
              <a:rPr lang="en-US" sz="3600" dirty="0" err="1">
                <a:latin typeface="Myriad Pro Light" pitchFamily="34"/>
              </a:rPr>
              <a:t>nagios</a:t>
            </a:r>
            <a:r>
              <a:rPr lang="en-US" sz="3600" dirty="0">
                <a:latin typeface="Myriad Pro Light" pitchFamily="34"/>
              </a:rPr>
              <a:t>/</a:t>
            </a:r>
          </a:p>
          <a:p>
            <a:pPr marL="0" lvl="1" indent="-109800">
              <a:spcBef>
                <a:spcPts val="0"/>
              </a:spcBef>
              <a:spcAft>
                <a:spcPts val="1417"/>
              </a:spcAft>
              <a:buSzPct val="45000"/>
              <a:buFont typeface="StarSymbol"/>
              <a:buChar char="●"/>
            </a:pPr>
            <a:r>
              <a:rPr lang="en-US" sz="3200" dirty="0">
                <a:latin typeface="Myriad Pro Light" pitchFamily="34"/>
              </a:rPr>
              <a:t>bin/ - Nagios Core binaries</a:t>
            </a:r>
          </a:p>
          <a:p>
            <a:pPr marL="0" lvl="1" indent="-118800">
              <a:spcBef>
                <a:spcPts val="0"/>
              </a:spcBef>
              <a:spcAft>
                <a:spcPts val="1417"/>
              </a:spcAft>
              <a:buSzPct val="45000"/>
              <a:buFont typeface="StarSymbol"/>
              <a:buChar char="●"/>
            </a:pPr>
            <a:r>
              <a:rPr lang="en-US" sz="3200" dirty="0" err="1">
                <a:latin typeface="Myriad Pro Light" pitchFamily="34"/>
              </a:rPr>
              <a:t>etc</a:t>
            </a:r>
            <a:r>
              <a:rPr lang="en-US" sz="3200" dirty="0">
                <a:latin typeface="Myriad Pro Light" pitchFamily="34"/>
              </a:rPr>
              <a:t>/ - Configuration files</a:t>
            </a:r>
          </a:p>
          <a:p>
            <a:pPr marL="0" lvl="1" indent="-118800">
              <a:spcBef>
                <a:spcPts val="0"/>
              </a:spcBef>
              <a:spcAft>
                <a:spcPts val="1417"/>
              </a:spcAft>
              <a:buSzPct val="45000"/>
              <a:buFont typeface="StarSymbol"/>
              <a:buChar char="●"/>
            </a:pPr>
            <a:r>
              <a:rPr lang="en-US" sz="3200" dirty="0" err="1">
                <a:latin typeface="Myriad Pro Light" pitchFamily="34"/>
              </a:rPr>
              <a:t>libexec</a:t>
            </a:r>
            <a:r>
              <a:rPr lang="en-US" sz="3200" dirty="0">
                <a:latin typeface="Myriad Pro Light" pitchFamily="34"/>
              </a:rPr>
              <a:t>/ - Plugins, event handlers, </a:t>
            </a:r>
            <a:r>
              <a:rPr lang="en-US" sz="3200" dirty="0" err="1">
                <a:latin typeface="Myriad Pro Light" pitchFamily="34"/>
              </a:rPr>
              <a:t>cmds</a:t>
            </a:r>
            <a:endParaRPr lang="en-US" sz="3200" dirty="0">
              <a:latin typeface="Myriad Pro Light" pitchFamily="34"/>
            </a:endParaRPr>
          </a:p>
          <a:p>
            <a:pPr marL="0" lvl="1" indent="-118800">
              <a:spcBef>
                <a:spcPts val="0"/>
              </a:spcBef>
              <a:spcAft>
                <a:spcPts val="1417"/>
              </a:spcAft>
              <a:buSzPct val="45000"/>
              <a:buFont typeface="StarSymbol"/>
              <a:buChar char="●"/>
            </a:pPr>
            <a:r>
              <a:rPr lang="en-US" sz="3200" dirty="0" err="1">
                <a:latin typeface="Myriad Pro Light" pitchFamily="34"/>
              </a:rPr>
              <a:t>sbin</a:t>
            </a:r>
            <a:r>
              <a:rPr lang="en-US" sz="3200" dirty="0">
                <a:latin typeface="Myriad Pro Light" pitchFamily="34"/>
              </a:rPr>
              <a:t>/ - CGI binaries</a:t>
            </a:r>
          </a:p>
          <a:p>
            <a:pPr marL="0" lvl="1" indent="-118800">
              <a:spcBef>
                <a:spcPts val="0"/>
              </a:spcBef>
              <a:spcAft>
                <a:spcPts val="1417"/>
              </a:spcAft>
              <a:buSzPct val="45000"/>
              <a:buFont typeface="StarSymbol"/>
              <a:buChar char="●"/>
            </a:pPr>
            <a:r>
              <a:rPr lang="en-US" sz="3200" dirty="0">
                <a:latin typeface="Myriad Pro Light" pitchFamily="34"/>
              </a:rPr>
              <a:t>share/ - Web UI files</a:t>
            </a:r>
          </a:p>
          <a:p>
            <a:pPr marL="0" lvl="1" indent="-118800">
              <a:spcBef>
                <a:spcPts val="0"/>
              </a:spcBef>
              <a:spcAft>
                <a:spcPts val="1417"/>
              </a:spcAft>
              <a:buSzPct val="45000"/>
              <a:buFont typeface="StarSymbol"/>
              <a:buChar char="●"/>
            </a:pPr>
            <a:r>
              <a:rPr lang="en-US" sz="3200" dirty="0" err="1">
                <a:latin typeface="Myriad Pro Light" pitchFamily="34"/>
              </a:rPr>
              <a:t>var</a:t>
            </a:r>
            <a:r>
              <a:rPr lang="en-US" sz="3200" dirty="0">
                <a:latin typeface="Myriad Pro Light" pitchFamily="34"/>
              </a:rPr>
              <a:t>/ - Runtime files, data, logs</a:t>
            </a:r>
          </a:p>
        </p:txBody>
      </p:sp>
    </p:spTree>
    <p:extLst>
      <p:ext uri="{BB962C8B-B14F-4D97-AF65-F5344CB8AC3E}">
        <p14:creationId xmlns:p14="http://schemas.microsoft.com/office/powerpoint/2010/main" val="32114014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a:latin typeface="Myriad Pro Light" pitchFamily="34"/>
              </a:rPr>
              <a:t>etc/nagios.cfg</a:t>
            </a:r>
          </a:p>
        </p:txBody>
      </p:sp>
      <p:sp>
        <p:nvSpPr>
          <p:cNvPr id="3" name="Content Placeholder 2"/>
          <p:cNvSpPr txBox="1">
            <a:spLocks noGrp="1"/>
          </p:cNvSpPr>
          <p:nvPr>
            <p:ph idx="1"/>
          </p:nvPr>
        </p:nvSpPr>
        <p:spPr>
          <a:xfrm>
            <a:off x="1097280" y="1845734"/>
            <a:ext cx="10058400" cy="4084195"/>
          </a:xfrm>
        </p:spPr>
        <p:txBody>
          <a:bodyPr vert="horz" lIns="91440" tIns="45720" rIns="91440" bIns="45720" rtlCol="0">
            <a:spAutoFit/>
          </a:bodyPr>
          <a:lstStyle/>
          <a:p>
            <a:pPr marL="346075" indent="-234950">
              <a:spcBef>
                <a:spcPts val="791"/>
              </a:spcBef>
              <a:spcAft>
                <a:spcPts val="1151"/>
              </a:spcAft>
              <a:buSzPct val="45000"/>
              <a:buFont typeface="Wingdings" panose="05000000000000000000" pitchFamily="2" charset="2"/>
              <a:buChar char="Ø"/>
            </a:pPr>
            <a:r>
              <a:rPr lang="en-US" sz="2400" dirty="0">
                <a:latin typeface="Myriad Pro Light" pitchFamily="34"/>
              </a:rPr>
              <a:t>General program settings</a:t>
            </a:r>
          </a:p>
          <a:p>
            <a:pPr marL="346075" lvl="1" indent="-234950">
              <a:spcBef>
                <a:spcPts val="0"/>
              </a:spcBef>
              <a:spcAft>
                <a:spcPts val="1417"/>
              </a:spcAft>
              <a:buSzPct val="45000"/>
              <a:buFont typeface="Wingdings" panose="05000000000000000000" pitchFamily="2" charset="2"/>
              <a:buChar char="Ø"/>
            </a:pPr>
            <a:r>
              <a:rPr lang="en-US" sz="2400" dirty="0">
                <a:latin typeface="Myriad Pro Light" pitchFamily="34"/>
              </a:rPr>
              <a:t>File paths</a:t>
            </a:r>
          </a:p>
          <a:p>
            <a:pPr marL="346075" lvl="1" indent="-234950">
              <a:spcBef>
                <a:spcPts val="0"/>
              </a:spcBef>
              <a:spcAft>
                <a:spcPts val="1417"/>
              </a:spcAft>
              <a:buSzPct val="45000"/>
              <a:buFont typeface="Wingdings" panose="05000000000000000000" pitchFamily="2" charset="2"/>
              <a:buChar char="Ø"/>
            </a:pPr>
            <a:r>
              <a:rPr lang="en-US" sz="2400" dirty="0">
                <a:latin typeface="Myriad Pro Light" pitchFamily="34"/>
              </a:rPr>
              <a:t>NEBs to load</a:t>
            </a:r>
          </a:p>
          <a:p>
            <a:pPr marL="346075" indent="-234950">
              <a:spcBef>
                <a:spcPts val="0"/>
              </a:spcBef>
              <a:spcAft>
                <a:spcPts val="1417"/>
              </a:spcAft>
              <a:buSzPct val="45000"/>
              <a:buFont typeface="Wingdings" panose="05000000000000000000" pitchFamily="2" charset="2"/>
              <a:buChar char="Ø"/>
            </a:pPr>
            <a:r>
              <a:rPr lang="en-US" sz="2400" dirty="0">
                <a:latin typeface="Myriad Pro Light" pitchFamily="34"/>
              </a:rPr>
              <a:t>Loading other configuration</a:t>
            </a:r>
          </a:p>
          <a:p>
            <a:pPr>
              <a:lnSpc>
                <a:spcPct val="100000"/>
              </a:lnSpc>
              <a:spcBef>
                <a:spcPts val="0"/>
              </a:spcBef>
              <a:spcAft>
                <a:spcPts val="0"/>
              </a:spcAft>
              <a:buNone/>
            </a:pPr>
            <a:r>
              <a:rPr lang="en-US" sz="1600" dirty="0">
                <a:solidFill>
                  <a:srgbClr val="000000"/>
                </a:solidFill>
                <a:latin typeface="Consolas" pitchFamily="49"/>
                <a:ea typeface="Microsoft YaHei" pitchFamily="2"/>
                <a:cs typeface="Courier New" pitchFamily="49"/>
              </a:rPr>
              <a:t># You can specify individual </a:t>
            </a:r>
            <a:r>
              <a:rPr lang="en-US" sz="1600" dirty="0" err="1">
                <a:solidFill>
                  <a:srgbClr val="000000"/>
                </a:solidFill>
                <a:latin typeface="Consolas" pitchFamily="49"/>
                <a:ea typeface="Microsoft YaHei" pitchFamily="2"/>
                <a:cs typeface="Courier New" pitchFamily="49"/>
              </a:rPr>
              <a:t>config</a:t>
            </a:r>
            <a:r>
              <a:rPr lang="en-US" sz="1600" dirty="0">
                <a:solidFill>
                  <a:srgbClr val="000000"/>
                </a:solidFill>
                <a:latin typeface="Consolas" pitchFamily="49"/>
                <a:ea typeface="Microsoft YaHei" pitchFamily="2"/>
                <a:cs typeface="Courier New" pitchFamily="49"/>
              </a:rPr>
              <a:t> files:</a:t>
            </a:r>
          </a:p>
          <a:p>
            <a:pPr>
              <a:lnSpc>
                <a:spcPct val="100000"/>
              </a:lnSpc>
              <a:spcBef>
                <a:spcPts val="0"/>
              </a:spcBef>
              <a:spcAft>
                <a:spcPts val="0"/>
              </a:spcAft>
              <a:buNone/>
            </a:pPr>
            <a:r>
              <a:rPr lang="en-US" sz="1600" dirty="0" err="1">
                <a:solidFill>
                  <a:srgbClr val="000000"/>
                </a:solidFill>
                <a:latin typeface="Consolas" pitchFamily="49"/>
                <a:ea typeface="Microsoft YaHei" pitchFamily="2"/>
                <a:cs typeface="Courier New" pitchFamily="49"/>
              </a:rPr>
              <a:t>cfg_file</a:t>
            </a:r>
            <a:r>
              <a:rPr lang="en-US" sz="1600" dirty="0">
                <a:solidFill>
                  <a:srgbClr val="000000"/>
                </a:solidFill>
                <a:latin typeface="Consolas" pitchFamily="49"/>
                <a:ea typeface="Microsoft YaHei" pitchFamily="2"/>
                <a:cs typeface="Courier New" pitchFamily="49"/>
              </a:rPr>
              <a:t>=/</a:t>
            </a:r>
            <a:r>
              <a:rPr lang="en-US" sz="1600" dirty="0" err="1">
                <a:solidFill>
                  <a:srgbClr val="000000"/>
                </a:solidFill>
                <a:latin typeface="Consolas" pitchFamily="49"/>
                <a:ea typeface="Microsoft YaHei" pitchFamily="2"/>
                <a:cs typeface="Courier New" pitchFamily="49"/>
              </a:rPr>
              <a:t>usr</a:t>
            </a:r>
            <a:r>
              <a:rPr lang="en-US" sz="1600" dirty="0">
                <a:solidFill>
                  <a:srgbClr val="000000"/>
                </a:solidFill>
                <a:latin typeface="Consolas" pitchFamily="49"/>
                <a:ea typeface="Microsoft YaHei" pitchFamily="2"/>
                <a:cs typeface="Courier New" pitchFamily="49"/>
              </a:rPr>
              <a:t>/local/</a:t>
            </a:r>
            <a:r>
              <a:rPr lang="en-US" sz="1600" dirty="0" err="1">
                <a:solidFill>
                  <a:srgbClr val="000000"/>
                </a:solidFill>
                <a:latin typeface="Consolas" pitchFamily="49"/>
                <a:ea typeface="Microsoft YaHei" pitchFamily="2"/>
                <a:cs typeface="Courier New" pitchFamily="49"/>
              </a:rPr>
              <a:t>nagios</a:t>
            </a:r>
            <a:r>
              <a:rPr lang="en-US" sz="1600" dirty="0">
                <a:solidFill>
                  <a:srgbClr val="000000"/>
                </a:solidFill>
                <a:latin typeface="Consolas" pitchFamily="49"/>
                <a:ea typeface="Microsoft YaHei" pitchFamily="2"/>
                <a:cs typeface="Courier New" pitchFamily="49"/>
              </a:rPr>
              <a:t>/</a:t>
            </a:r>
            <a:r>
              <a:rPr lang="en-US" sz="1600" dirty="0" err="1">
                <a:solidFill>
                  <a:srgbClr val="000000"/>
                </a:solidFill>
                <a:latin typeface="Consolas" pitchFamily="49"/>
                <a:ea typeface="Microsoft YaHei" pitchFamily="2"/>
                <a:cs typeface="Courier New" pitchFamily="49"/>
              </a:rPr>
              <a:t>etc</a:t>
            </a:r>
            <a:r>
              <a:rPr lang="en-US" sz="1600" dirty="0">
                <a:solidFill>
                  <a:srgbClr val="000000"/>
                </a:solidFill>
                <a:latin typeface="Consolas" pitchFamily="49"/>
                <a:ea typeface="Microsoft YaHei" pitchFamily="2"/>
                <a:cs typeface="Courier New" pitchFamily="49"/>
              </a:rPr>
              <a:t>/objects/</a:t>
            </a:r>
            <a:r>
              <a:rPr lang="en-US" sz="1600" dirty="0" err="1">
                <a:solidFill>
                  <a:srgbClr val="000000"/>
                </a:solidFill>
                <a:latin typeface="Consolas" pitchFamily="49"/>
                <a:ea typeface="Microsoft YaHei" pitchFamily="2"/>
                <a:cs typeface="Courier New" pitchFamily="49"/>
              </a:rPr>
              <a:t>commands.cfg</a:t>
            </a:r>
            <a:endParaRPr lang="en-US" sz="1600" dirty="0">
              <a:solidFill>
                <a:srgbClr val="000000"/>
              </a:solidFill>
              <a:latin typeface="Consolas" pitchFamily="49"/>
              <a:ea typeface="Microsoft YaHei" pitchFamily="2"/>
              <a:cs typeface="Courier New" pitchFamily="49"/>
            </a:endParaRPr>
          </a:p>
          <a:p>
            <a:pPr>
              <a:lnSpc>
                <a:spcPct val="100000"/>
              </a:lnSpc>
              <a:spcBef>
                <a:spcPts val="0"/>
              </a:spcBef>
              <a:spcAft>
                <a:spcPts val="0"/>
              </a:spcAft>
              <a:buNone/>
            </a:pPr>
            <a:r>
              <a:rPr lang="en-US" sz="1600" dirty="0" err="1">
                <a:solidFill>
                  <a:srgbClr val="000000"/>
                </a:solidFill>
                <a:latin typeface="Consolas" pitchFamily="49"/>
                <a:ea typeface="Microsoft YaHei" pitchFamily="2"/>
                <a:cs typeface="Courier New" pitchFamily="49"/>
              </a:rPr>
              <a:t>cfg_file</a:t>
            </a:r>
            <a:r>
              <a:rPr lang="en-US" sz="1600" dirty="0">
                <a:solidFill>
                  <a:srgbClr val="000000"/>
                </a:solidFill>
                <a:latin typeface="Consolas" pitchFamily="49"/>
                <a:ea typeface="Microsoft YaHei" pitchFamily="2"/>
                <a:cs typeface="Courier New" pitchFamily="49"/>
              </a:rPr>
              <a:t>=/</a:t>
            </a:r>
            <a:r>
              <a:rPr lang="en-US" sz="1600" dirty="0" err="1">
                <a:solidFill>
                  <a:srgbClr val="000000"/>
                </a:solidFill>
                <a:latin typeface="Consolas" pitchFamily="49"/>
                <a:ea typeface="Microsoft YaHei" pitchFamily="2"/>
                <a:cs typeface="Courier New" pitchFamily="49"/>
              </a:rPr>
              <a:t>usr</a:t>
            </a:r>
            <a:r>
              <a:rPr lang="en-US" sz="1600" dirty="0">
                <a:solidFill>
                  <a:srgbClr val="000000"/>
                </a:solidFill>
                <a:latin typeface="Consolas" pitchFamily="49"/>
                <a:ea typeface="Microsoft YaHei" pitchFamily="2"/>
                <a:cs typeface="Courier New" pitchFamily="49"/>
              </a:rPr>
              <a:t>/local/</a:t>
            </a:r>
            <a:r>
              <a:rPr lang="en-US" sz="1600" dirty="0" err="1">
                <a:solidFill>
                  <a:srgbClr val="000000"/>
                </a:solidFill>
                <a:latin typeface="Consolas" pitchFamily="49"/>
                <a:ea typeface="Microsoft YaHei" pitchFamily="2"/>
                <a:cs typeface="Courier New" pitchFamily="49"/>
              </a:rPr>
              <a:t>nagios</a:t>
            </a:r>
            <a:r>
              <a:rPr lang="en-US" sz="1600" dirty="0">
                <a:solidFill>
                  <a:srgbClr val="000000"/>
                </a:solidFill>
                <a:latin typeface="Consolas" pitchFamily="49"/>
                <a:ea typeface="Microsoft YaHei" pitchFamily="2"/>
                <a:cs typeface="Courier New" pitchFamily="49"/>
              </a:rPr>
              <a:t>/</a:t>
            </a:r>
            <a:r>
              <a:rPr lang="en-US" sz="1600" dirty="0" err="1">
                <a:solidFill>
                  <a:srgbClr val="000000"/>
                </a:solidFill>
                <a:latin typeface="Consolas" pitchFamily="49"/>
                <a:ea typeface="Microsoft YaHei" pitchFamily="2"/>
                <a:cs typeface="Courier New" pitchFamily="49"/>
              </a:rPr>
              <a:t>etc</a:t>
            </a:r>
            <a:r>
              <a:rPr lang="en-US" sz="1600" dirty="0">
                <a:solidFill>
                  <a:srgbClr val="000000"/>
                </a:solidFill>
                <a:latin typeface="Consolas" pitchFamily="49"/>
                <a:ea typeface="Microsoft YaHei" pitchFamily="2"/>
                <a:cs typeface="Courier New" pitchFamily="49"/>
              </a:rPr>
              <a:t>/objects/</a:t>
            </a:r>
            <a:r>
              <a:rPr lang="en-US" sz="1600" dirty="0" err="1">
                <a:solidFill>
                  <a:srgbClr val="000000"/>
                </a:solidFill>
                <a:latin typeface="Consolas" pitchFamily="49"/>
                <a:ea typeface="Microsoft YaHei" pitchFamily="2"/>
                <a:cs typeface="Courier New" pitchFamily="49"/>
              </a:rPr>
              <a:t>contacts.cfg</a:t>
            </a:r>
            <a:endParaRPr lang="en-US" sz="1600" dirty="0">
              <a:solidFill>
                <a:srgbClr val="000000"/>
              </a:solidFill>
              <a:latin typeface="Consolas" pitchFamily="49"/>
              <a:ea typeface="Microsoft YaHei" pitchFamily="2"/>
              <a:cs typeface="Courier New" pitchFamily="49"/>
            </a:endParaRPr>
          </a:p>
          <a:p>
            <a:pPr>
              <a:lnSpc>
                <a:spcPct val="100000"/>
              </a:lnSpc>
              <a:spcBef>
                <a:spcPts val="0"/>
              </a:spcBef>
              <a:spcAft>
                <a:spcPts val="0"/>
              </a:spcAft>
              <a:buNone/>
            </a:pPr>
            <a:r>
              <a:rPr lang="en-US" sz="1600" dirty="0" err="1">
                <a:solidFill>
                  <a:srgbClr val="000000"/>
                </a:solidFill>
                <a:latin typeface="Consolas" pitchFamily="49"/>
                <a:ea typeface="Microsoft YaHei" pitchFamily="2"/>
                <a:cs typeface="Courier New" pitchFamily="49"/>
              </a:rPr>
              <a:t>cfg_file</a:t>
            </a:r>
            <a:r>
              <a:rPr lang="en-US" sz="1600" dirty="0">
                <a:solidFill>
                  <a:srgbClr val="000000"/>
                </a:solidFill>
                <a:latin typeface="Consolas" pitchFamily="49"/>
                <a:ea typeface="Microsoft YaHei" pitchFamily="2"/>
                <a:cs typeface="Courier New" pitchFamily="49"/>
              </a:rPr>
              <a:t>=/</a:t>
            </a:r>
            <a:r>
              <a:rPr lang="en-US" sz="1600" dirty="0" err="1">
                <a:solidFill>
                  <a:srgbClr val="000000"/>
                </a:solidFill>
                <a:latin typeface="Consolas" pitchFamily="49"/>
                <a:ea typeface="Microsoft YaHei" pitchFamily="2"/>
                <a:cs typeface="Courier New" pitchFamily="49"/>
              </a:rPr>
              <a:t>usr</a:t>
            </a:r>
            <a:r>
              <a:rPr lang="en-US" sz="1600" dirty="0">
                <a:solidFill>
                  <a:srgbClr val="000000"/>
                </a:solidFill>
                <a:latin typeface="Consolas" pitchFamily="49"/>
                <a:ea typeface="Microsoft YaHei" pitchFamily="2"/>
                <a:cs typeface="Courier New" pitchFamily="49"/>
              </a:rPr>
              <a:t>/local/</a:t>
            </a:r>
            <a:r>
              <a:rPr lang="en-US" sz="1600" dirty="0" err="1">
                <a:solidFill>
                  <a:srgbClr val="000000"/>
                </a:solidFill>
                <a:latin typeface="Consolas" pitchFamily="49"/>
                <a:ea typeface="Microsoft YaHei" pitchFamily="2"/>
                <a:cs typeface="Courier New" pitchFamily="49"/>
              </a:rPr>
              <a:t>nagios</a:t>
            </a:r>
            <a:r>
              <a:rPr lang="en-US" sz="1600" dirty="0">
                <a:solidFill>
                  <a:srgbClr val="000000"/>
                </a:solidFill>
                <a:latin typeface="Consolas" pitchFamily="49"/>
                <a:ea typeface="Microsoft YaHei" pitchFamily="2"/>
                <a:cs typeface="Courier New" pitchFamily="49"/>
              </a:rPr>
              <a:t>/</a:t>
            </a:r>
            <a:r>
              <a:rPr lang="en-US" sz="1600" dirty="0" err="1">
                <a:solidFill>
                  <a:srgbClr val="000000"/>
                </a:solidFill>
                <a:latin typeface="Consolas" pitchFamily="49"/>
                <a:ea typeface="Microsoft YaHei" pitchFamily="2"/>
                <a:cs typeface="Courier New" pitchFamily="49"/>
              </a:rPr>
              <a:t>etc</a:t>
            </a:r>
            <a:r>
              <a:rPr lang="en-US" sz="1600" dirty="0">
                <a:solidFill>
                  <a:srgbClr val="000000"/>
                </a:solidFill>
                <a:latin typeface="Consolas" pitchFamily="49"/>
                <a:ea typeface="Microsoft YaHei" pitchFamily="2"/>
                <a:cs typeface="Courier New" pitchFamily="49"/>
              </a:rPr>
              <a:t>/objects/</a:t>
            </a:r>
            <a:r>
              <a:rPr lang="en-US" sz="1600" dirty="0" err="1">
                <a:solidFill>
                  <a:srgbClr val="000000"/>
                </a:solidFill>
                <a:latin typeface="Consolas" pitchFamily="49"/>
                <a:ea typeface="Microsoft YaHei" pitchFamily="2"/>
                <a:cs typeface="Courier New" pitchFamily="49"/>
              </a:rPr>
              <a:t>timeperiods.cfg</a:t>
            </a:r>
            <a:endParaRPr lang="en-US" sz="1600" dirty="0">
              <a:solidFill>
                <a:srgbClr val="000000"/>
              </a:solidFill>
              <a:latin typeface="Consolas" pitchFamily="49"/>
              <a:ea typeface="Microsoft YaHei" pitchFamily="2"/>
              <a:cs typeface="Courier New" pitchFamily="49"/>
            </a:endParaRPr>
          </a:p>
          <a:p>
            <a:pPr>
              <a:lnSpc>
                <a:spcPct val="100000"/>
              </a:lnSpc>
              <a:spcBef>
                <a:spcPts val="0"/>
              </a:spcBef>
              <a:spcAft>
                <a:spcPts val="0"/>
              </a:spcAft>
              <a:buNone/>
            </a:pPr>
            <a:r>
              <a:rPr lang="en-US" sz="1600" dirty="0" err="1">
                <a:solidFill>
                  <a:srgbClr val="000000"/>
                </a:solidFill>
                <a:latin typeface="Consolas" pitchFamily="49"/>
                <a:ea typeface="Microsoft YaHei" pitchFamily="2"/>
                <a:cs typeface="Courier New" pitchFamily="49"/>
              </a:rPr>
              <a:t>cfg_file</a:t>
            </a:r>
            <a:r>
              <a:rPr lang="en-US" sz="1600" dirty="0">
                <a:solidFill>
                  <a:srgbClr val="000000"/>
                </a:solidFill>
                <a:latin typeface="Consolas" pitchFamily="49"/>
                <a:ea typeface="Microsoft YaHei" pitchFamily="2"/>
                <a:cs typeface="Courier New" pitchFamily="49"/>
              </a:rPr>
              <a:t>=/</a:t>
            </a:r>
            <a:r>
              <a:rPr lang="en-US" sz="1600" dirty="0" err="1">
                <a:solidFill>
                  <a:srgbClr val="000000"/>
                </a:solidFill>
                <a:latin typeface="Consolas" pitchFamily="49"/>
                <a:ea typeface="Microsoft YaHei" pitchFamily="2"/>
                <a:cs typeface="Courier New" pitchFamily="49"/>
              </a:rPr>
              <a:t>usr</a:t>
            </a:r>
            <a:r>
              <a:rPr lang="en-US" sz="1600" dirty="0">
                <a:solidFill>
                  <a:srgbClr val="000000"/>
                </a:solidFill>
                <a:latin typeface="Consolas" pitchFamily="49"/>
                <a:ea typeface="Microsoft YaHei" pitchFamily="2"/>
                <a:cs typeface="Courier New" pitchFamily="49"/>
              </a:rPr>
              <a:t>/local/</a:t>
            </a:r>
            <a:r>
              <a:rPr lang="en-US" sz="1600" dirty="0" err="1">
                <a:solidFill>
                  <a:srgbClr val="000000"/>
                </a:solidFill>
                <a:latin typeface="Consolas" pitchFamily="49"/>
                <a:ea typeface="Microsoft YaHei" pitchFamily="2"/>
                <a:cs typeface="Courier New" pitchFamily="49"/>
              </a:rPr>
              <a:t>nagios</a:t>
            </a:r>
            <a:r>
              <a:rPr lang="en-US" sz="1600" dirty="0">
                <a:solidFill>
                  <a:srgbClr val="000000"/>
                </a:solidFill>
                <a:latin typeface="Consolas" pitchFamily="49"/>
                <a:ea typeface="Microsoft YaHei" pitchFamily="2"/>
                <a:cs typeface="Courier New" pitchFamily="49"/>
              </a:rPr>
              <a:t>/</a:t>
            </a:r>
            <a:r>
              <a:rPr lang="en-US" sz="1600" dirty="0" err="1">
                <a:solidFill>
                  <a:srgbClr val="000000"/>
                </a:solidFill>
                <a:latin typeface="Consolas" pitchFamily="49"/>
                <a:ea typeface="Microsoft YaHei" pitchFamily="2"/>
                <a:cs typeface="Courier New" pitchFamily="49"/>
              </a:rPr>
              <a:t>etc</a:t>
            </a:r>
            <a:r>
              <a:rPr lang="en-US" sz="1600" dirty="0">
                <a:solidFill>
                  <a:srgbClr val="000000"/>
                </a:solidFill>
                <a:latin typeface="Consolas" pitchFamily="49"/>
                <a:ea typeface="Microsoft YaHei" pitchFamily="2"/>
                <a:cs typeface="Courier New" pitchFamily="49"/>
              </a:rPr>
              <a:t>/objects/</a:t>
            </a:r>
            <a:r>
              <a:rPr lang="en-US" sz="1600" dirty="0" err="1">
                <a:solidFill>
                  <a:srgbClr val="000000"/>
                </a:solidFill>
                <a:latin typeface="Consolas" pitchFamily="49"/>
                <a:ea typeface="Microsoft YaHei" pitchFamily="2"/>
                <a:cs typeface="Courier New" pitchFamily="49"/>
              </a:rPr>
              <a:t>templates.cfg</a:t>
            </a:r>
            <a:endParaRPr lang="en-US" sz="1600" dirty="0">
              <a:solidFill>
                <a:srgbClr val="000000"/>
              </a:solidFill>
              <a:latin typeface="Consolas" pitchFamily="49"/>
              <a:ea typeface="Microsoft YaHei" pitchFamily="2"/>
              <a:cs typeface="Courier New" pitchFamily="49"/>
            </a:endParaRPr>
          </a:p>
          <a:p>
            <a:pPr>
              <a:lnSpc>
                <a:spcPct val="100000"/>
              </a:lnSpc>
              <a:spcBef>
                <a:spcPts val="0"/>
              </a:spcBef>
              <a:spcAft>
                <a:spcPts val="0"/>
              </a:spcAft>
              <a:buNone/>
            </a:pPr>
            <a:endParaRPr lang="en-US" sz="1600" dirty="0">
              <a:solidFill>
                <a:srgbClr val="000000"/>
              </a:solidFill>
              <a:latin typeface="Consolas" pitchFamily="49"/>
              <a:ea typeface="Microsoft YaHei" pitchFamily="2"/>
              <a:cs typeface="Courier New" pitchFamily="49"/>
            </a:endParaRPr>
          </a:p>
          <a:p>
            <a:pPr>
              <a:lnSpc>
                <a:spcPct val="100000"/>
              </a:lnSpc>
              <a:spcBef>
                <a:spcPts val="0"/>
              </a:spcBef>
              <a:spcAft>
                <a:spcPts val="0"/>
              </a:spcAft>
              <a:buNone/>
            </a:pPr>
            <a:r>
              <a:rPr lang="en-US" sz="1600" dirty="0">
                <a:solidFill>
                  <a:srgbClr val="000000"/>
                </a:solidFill>
                <a:latin typeface="Consolas" pitchFamily="49"/>
                <a:ea typeface="Microsoft YaHei" pitchFamily="2"/>
                <a:cs typeface="Courier New" pitchFamily="49"/>
              </a:rPr>
              <a:t># Configuration for multiple hosts:</a:t>
            </a:r>
          </a:p>
          <a:p>
            <a:pPr>
              <a:lnSpc>
                <a:spcPct val="100000"/>
              </a:lnSpc>
              <a:spcBef>
                <a:spcPts val="0"/>
              </a:spcBef>
              <a:spcAft>
                <a:spcPts val="0"/>
              </a:spcAft>
              <a:buNone/>
            </a:pPr>
            <a:r>
              <a:rPr lang="en-US" sz="1600" dirty="0" err="1">
                <a:solidFill>
                  <a:srgbClr val="000000"/>
                </a:solidFill>
                <a:latin typeface="Consolas" pitchFamily="49"/>
                <a:ea typeface="Microsoft YaHei" pitchFamily="2"/>
                <a:cs typeface="Courier New" pitchFamily="49"/>
              </a:rPr>
              <a:t>cfg_dir</a:t>
            </a:r>
            <a:r>
              <a:rPr lang="en-US" sz="1600" dirty="0">
                <a:solidFill>
                  <a:srgbClr val="000000"/>
                </a:solidFill>
                <a:latin typeface="Consolas" pitchFamily="49"/>
                <a:ea typeface="Microsoft YaHei" pitchFamily="2"/>
                <a:cs typeface="Courier New" pitchFamily="49"/>
              </a:rPr>
              <a:t>=/</a:t>
            </a:r>
            <a:r>
              <a:rPr lang="en-US" sz="1600" dirty="0" err="1">
                <a:solidFill>
                  <a:srgbClr val="000000"/>
                </a:solidFill>
                <a:latin typeface="Consolas" pitchFamily="49"/>
                <a:ea typeface="Microsoft YaHei" pitchFamily="2"/>
                <a:cs typeface="Courier New" pitchFamily="49"/>
              </a:rPr>
              <a:t>usr</a:t>
            </a:r>
            <a:r>
              <a:rPr lang="en-US" sz="1600" dirty="0">
                <a:solidFill>
                  <a:srgbClr val="000000"/>
                </a:solidFill>
                <a:latin typeface="Consolas" pitchFamily="49"/>
                <a:ea typeface="Microsoft YaHei" pitchFamily="2"/>
                <a:cs typeface="Courier New" pitchFamily="49"/>
              </a:rPr>
              <a:t>/local/</a:t>
            </a:r>
            <a:r>
              <a:rPr lang="en-US" sz="1600" dirty="0" err="1">
                <a:solidFill>
                  <a:srgbClr val="000000"/>
                </a:solidFill>
                <a:latin typeface="Consolas" pitchFamily="49"/>
                <a:ea typeface="Microsoft YaHei" pitchFamily="2"/>
                <a:cs typeface="Courier New" pitchFamily="49"/>
              </a:rPr>
              <a:t>nagios</a:t>
            </a:r>
            <a:r>
              <a:rPr lang="en-US" sz="1600" dirty="0">
                <a:solidFill>
                  <a:srgbClr val="000000"/>
                </a:solidFill>
                <a:latin typeface="Consolas" pitchFamily="49"/>
                <a:ea typeface="Microsoft YaHei" pitchFamily="2"/>
                <a:cs typeface="Courier New" pitchFamily="49"/>
              </a:rPr>
              <a:t>/</a:t>
            </a:r>
            <a:r>
              <a:rPr lang="en-US" sz="1600" dirty="0" err="1">
                <a:solidFill>
                  <a:srgbClr val="000000"/>
                </a:solidFill>
                <a:latin typeface="Consolas" pitchFamily="49"/>
                <a:ea typeface="Microsoft YaHei" pitchFamily="2"/>
                <a:cs typeface="Courier New" pitchFamily="49"/>
              </a:rPr>
              <a:t>etc</a:t>
            </a:r>
            <a:r>
              <a:rPr lang="en-US" sz="1600" dirty="0">
                <a:solidFill>
                  <a:srgbClr val="000000"/>
                </a:solidFill>
                <a:latin typeface="Consolas" pitchFamily="49"/>
                <a:ea typeface="Microsoft YaHei" pitchFamily="2"/>
                <a:cs typeface="Courier New" pitchFamily="49"/>
              </a:rPr>
              <a:t>/hosts</a:t>
            </a:r>
          </a:p>
        </p:txBody>
      </p:sp>
    </p:spTree>
    <p:extLst>
      <p:ext uri="{BB962C8B-B14F-4D97-AF65-F5344CB8AC3E}">
        <p14:creationId xmlns:p14="http://schemas.microsoft.com/office/powerpoint/2010/main" val="22407155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Class="entr"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Class="entr"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Class="entr"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Class="entr"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3">
                                            <p:txEl>
                                              <p:pRg st="10" end="10"/>
                                            </p:txEl>
                                          </p:spTgt>
                                        </p:tgtEl>
                                        <p:attrNameLst>
                                          <p:attrName>style.visibility</p:attrName>
                                        </p:attrNameLst>
                                      </p:cBhvr>
                                      <p:to>
                                        <p:strVal val="visible"/>
                                      </p:to>
                                    </p:set>
                                  </p:childTnLst>
                                </p:cTn>
                              </p:par>
                              <p:par>
                                <p:cTn id="19" presetClass="entr" fill="hold" nodeType="withEffect">
                                  <p:stCondLst>
                                    <p:cond delay="0"/>
                                  </p:stCondLst>
                                  <p:childTnLst>
                                    <p:set>
                                      <p:cBhvr>
                                        <p:cTn id="2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a:latin typeface="Myriad Pro Light" pitchFamily="34"/>
              </a:rPr>
              <a:t>Configuration Basics</a:t>
            </a:r>
          </a:p>
        </p:txBody>
      </p:sp>
      <p:sp>
        <p:nvSpPr>
          <p:cNvPr id="3" name="Content Placeholder 2"/>
          <p:cNvSpPr txBox="1">
            <a:spLocks noGrp="1"/>
          </p:cNvSpPr>
          <p:nvPr>
            <p:ph idx="1"/>
          </p:nvPr>
        </p:nvSpPr>
        <p:spPr>
          <a:xfrm>
            <a:off x="1097280" y="1845734"/>
            <a:ext cx="10058400" cy="3176254"/>
          </a:xfrm>
        </p:spPr>
        <p:txBody>
          <a:bodyPr vert="horz" lIns="91440" tIns="45720" rIns="91440" bIns="45720" rtlCol="0">
            <a:spAutoFit/>
          </a:bodyPr>
          <a:lstStyle/>
          <a:p>
            <a:pPr>
              <a:spcAft>
                <a:spcPts val="0"/>
              </a:spcAft>
              <a:buFont typeface="Wingdings" panose="05000000000000000000" pitchFamily="2" charset="2"/>
              <a:buChar char="Ø"/>
            </a:pPr>
            <a:r>
              <a:rPr lang="en-US" sz="3600" dirty="0">
                <a:latin typeface="Myriad Pro Light" pitchFamily="34"/>
              </a:rPr>
              <a:t>Basic format</a:t>
            </a:r>
          </a:p>
          <a:p>
            <a:pPr>
              <a:spcAft>
                <a:spcPts val="0"/>
              </a:spcAft>
              <a:buNone/>
            </a:pPr>
            <a:endParaRPr lang="en-US" dirty="0" smtClean="0">
              <a:latin typeface="Consolas" pitchFamily="49"/>
              <a:cs typeface="Courier New" pitchFamily="49"/>
            </a:endParaRPr>
          </a:p>
          <a:p>
            <a:pPr>
              <a:spcAft>
                <a:spcPts val="0"/>
              </a:spcAft>
              <a:buNone/>
            </a:pPr>
            <a:r>
              <a:rPr lang="en-US" dirty="0" smtClean="0">
                <a:latin typeface="Consolas" pitchFamily="49"/>
                <a:cs typeface="Courier New" pitchFamily="49"/>
              </a:rPr>
              <a:t>define </a:t>
            </a:r>
            <a:r>
              <a:rPr lang="en-US" b="1" i="1" dirty="0" err="1">
                <a:latin typeface="Consolas" pitchFamily="49"/>
                <a:cs typeface="Courier New" pitchFamily="49"/>
              </a:rPr>
              <a:t>someobjecttype</a:t>
            </a:r>
            <a:r>
              <a:rPr lang="en-US" dirty="0">
                <a:latin typeface="Consolas" pitchFamily="49"/>
                <a:cs typeface="Courier New" pitchFamily="49"/>
              </a:rPr>
              <a:t> {</a:t>
            </a:r>
          </a:p>
          <a:p>
            <a:pPr>
              <a:spcAft>
                <a:spcPts val="0"/>
              </a:spcAft>
              <a:buNone/>
            </a:pPr>
            <a:r>
              <a:rPr lang="en-US" dirty="0">
                <a:latin typeface="Consolas" pitchFamily="49"/>
                <a:cs typeface="Courier New" pitchFamily="49"/>
              </a:rPr>
              <a:t>  </a:t>
            </a:r>
            <a:r>
              <a:rPr lang="en-US" dirty="0" err="1">
                <a:latin typeface="Consolas" pitchFamily="49"/>
                <a:cs typeface="Courier New" pitchFamily="49"/>
              </a:rPr>
              <a:t>some_variable</a:t>
            </a:r>
            <a:r>
              <a:rPr lang="en-US" dirty="0">
                <a:latin typeface="Consolas" pitchFamily="49"/>
                <a:cs typeface="Courier New" pitchFamily="49"/>
              </a:rPr>
              <a:t>    Some text</a:t>
            </a:r>
          </a:p>
          <a:p>
            <a:pPr>
              <a:spcAft>
                <a:spcPts val="0"/>
              </a:spcAft>
              <a:buNone/>
            </a:pPr>
            <a:r>
              <a:rPr lang="en-US" dirty="0">
                <a:latin typeface="Consolas" pitchFamily="49"/>
                <a:cs typeface="Courier New" pitchFamily="49"/>
              </a:rPr>
              <a:t>  </a:t>
            </a:r>
            <a:r>
              <a:rPr lang="en-US" dirty="0" err="1">
                <a:latin typeface="Consolas" pitchFamily="49"/>
                <a:cs typeface="Courier New" pitchFamily="49"/>
              </a:rPr>
              <a:t>another_variable</a:t>
            </a:r>
            <a:r>
              <a:rPr lang="en-US" dirty="0">
                <a:latin typeface="Consolas" pitchFamily="49"/>
                <a:cs typeface="Courier New" pitchFamily="49"/>
              </a:rPr>
              <a:t> 1234</a:t>
            </a:r>
          </a:p>
          <a:p>
            <a:pPr>
              <a:spcAft>
                <a:spcPts val="0"/>
              </a:spcAft>
              <a:buNone/>
            </a:pPr>
            <a:r>
              <a:rPr lang="en-US" dirty="0">
                <a:latin typeface="Consolas" pitchFamily="49"/>
                <a:cs typeface="Courier New" pitchFamily="49"/>
              </a:rPr>
              <a:t>}</a:t>
            </a:r>
          </a:p>
          <a:p>
            <a:pPr>
              <a:spcAft>
                <a:spcPts val="0"/>
              </a:spcAft>
              <a:buNone/>
            </a:pPr>
            <a:endParaRPr lang="en-US" dirty="0">
              <a:latin typeface="Consolas" pitchFamily="49"/>
              <a:cs typeface="Courier New" pitchFamily="49"/>
            </a:endParaRPr>
          </a:p>
        </p:txBody>
      </p:sp>
    </p:spTree>
    <p:extLst>
      <p:ext uri="{BB962C8B-B14F-4D97-AF65-F5344CB8AC3E}">
        <p14:creationId xmlns:p14="http://schemas.microsoft.com/office/powerpoint/2010/main" val="2155477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a:latin typeface="Myriad Pro Light" pitchFamily="34"/>
              </a:rPr>
              <a:t>What is...</a:t>
            </a:r>
          </a:p>
        </p:txBody>
      </p:sp>
      <p:sp>
        <p:nvSpPr>
          <p:cNvPr id="4" name="Content Placeholder 2"/>
          <p:cNvSpPr txBox="1">
            <a:spLocks noGrp="1"/>
          </p:cNvSpPr>
          <p:nvPr>
            <p:ph idx="1"/>
          </p:nvPr>
        </p:nvSpPr>
        <p:spPr>
          <a:xfrm>
            <a:off x="1981200" y="3200401"/>
            <a:ext cx="8229600" cy="2925719"/>
          </a:xfrm>
        </p:spPr>
        <p:txBody>
          <a:bodyPr vert="horz" lIns="91440" tIns="45720" rIns="91440" bIns="45720" rtlCol="0">
            <a:normAutofit/>
          </a:bodyPr>
          <a:lstStyle/>
          <a:p>
            <a:pPr marL="338400" indent="-457200" hangingPunct="1">
              <a:spcBef>
                <a:spcPts val="799"/>
              </a:spcBef>
              <a:spcAft>
                <a:spcPts val="0"/>
              </a:spcAft>
              <a:buSzPct val="45000"/>
              <a:buFont typeface="Wingdings" panose="05000000000000000000" pitchFamily="2" charset="2"/>
              <a:buChar char="Ø"/>
            </a:pPr>
            <a:r>
              <a:rPr lang="en-US" sz="3200" dirty="0">
                <a:latin typeface="Myriad Pro Light" pitchFamily="34"/>
              </a:rPr>
              <a:t>The Standard in Open Source IT Monitoring</a:t>
            </a:r>
          </a:p>
          <a:p>
            <a:pPr marL="338400" indent="-457200" hangingPunct="1">
              <a:buSzPct val="45000"/>
              <a:buFont typeface="Wingdings" panose="05000000000000000000" pitchFamily="2" charset="2"/>
              <a:buChar char="Ø"/>
            </a:pPr>
            <a:r>
              <a:rPr lang="en-US" sz="3200" dirty="0" smtClean="0">
                <a:latin typeface="Myriad Pro Light" pitchFamily="34"/>
              </a:rPr>
              <a:t>A </a:t>
            </a:r>
            <a:r>
              <a:rPr lang="en-US" sz="3200" dirty="0">
                <a:latin typeface="Myriad Pro Light" pitchFamily="34"/>
              </a:rPr>
              <a:t>monitoring and alerting </a:t>
            </a:r>
            <a:r>
              <a:rPr lang="en-US" sz="3200" dirty="0" smtClean="0">
                <a:latin typeface="Myriad Pro Light" pitchFamily="34"/>
              </a:rPr>
              <a:t>engine</a:t>
            </a:r>
            <a:endParaRPr lang="en-US" sz="3200" dirty="0">
              <a:latin typeface="Myriad Pro Light" pitchFamily="34"/>
            </a:endParaRPr>
          </a:p>
        </p:txBody>
      </p:sp>
      <p:pic>
        <p:nvPicPr>
          <p:cNvPr id="3" name="Picture 2" descr="T:\Conference\Standard Presentations\Getting Started with Nagios Core\Images\Nagios-Core-Logo.png"/>
          <p:cNvPicPr>
            <a:picLocks noChangeAspect="1"/>
          </p:cNvPicPr>
          <p:nvPr/>
        </p:nvPicPr>
        <p:blipFill>
          <a:blip r:embed="rId3"/>
          <a:srcRect/>
          <a:stretch>
            <a:fillRect/>
          </a:stretch>
        </p:blipFill>
        <p:spPr>
          <a:xfrm>
            <a:off x="3143280" y="1223280"/>
            <a:ext cx="5905440" cy="1714680"/>
          </a:xfrm>
          <a:prstGeom prst="rect">
            <a:avLst/>
          </a:prstGeom>
          <a:noFill/>
          <a:ln>
            <a:noFill/>
          </a:ln>
        </p:spPr>
      </p:pic>
    </p:spTree>
    <p:extLst>
      <p:ext uri="{BB962C8B-B14F-4D97-AF65-F5344CB8AC3E}">
        <p14:creationId xmlns:p14="http://schemas.microsoft.com/office/powerpoint/2010/main" val="11139503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dirty="0">
                <a:latin typeface="Myriad Pro Light" pitchFamily="34"/>
              </a:rPr>
              <a:t>A Partial Template Example</a:t>
            </a:r>
          </a:p>
        </p:txBody>
      </p:sp>
      <p:sp>
        <p:nvSpPr>
          <p:cNvPr id="3" name="Content Placeholder 2"/>
          <p:cNvSpPr txBox="1">
            <a:spLocks noGrp="1"/>
          </p:cNvSpPr>
          <p:nvPr>
            <p:ph idx="1"/>
          </p:nvPr>
        </p:nvSpPr>
        <p:spPr>
          <a:xfrm>
            <a:off x="1087120" y="1737360"/>
            <a:ext cx="10058400" cy="4401205"/>
          </a:xfrm>
        </p:spPr>
        <p:txBody>
          <a:bodyPr vert="horz" lIns="91440" tIns="45720" rIns="91440" bIns="45720" rtlCol="0">
            <a:spAutoFit/>
          </a:bodyPr>
          <a:lstStyle/>
          <a:p>
            <a:pPr marL="233363" indent="-233363">
              <a:spcAft>
                <a:spcPts val="0"/>
              </a:spcAft>
              <a:buFont typeface="Wingdings" panose="05000000000000000000" pitchFamily="2" charset="2"/>
              <a:buChar char="Ø"/>
            </a:pPr>
            <a:r>
              <a:rPr lang="en-US" dirty="0">
                <a:latin typeface="Myriad Pro Light" pitchFamily="34"/>
              </a:rPr>
              <a:t>Template</a:t>
            </a:r>
          </a:p>
          <a:p>
            <a:pPr>
              <a:lnSpc>
                <a:spcPct val="100000"/>
              </a:lnSpc>
              <a:spcBef>
                <a:spcPts val="0"/>
              </a:spcBef>
              <a:spcAft>
                <a:spcPts val="0"/>
              </a:spcAft>
              <a:buNone/>
            </a:pPr>
            <a:r>
              <a:rPr lang="en-US" sz="1800" dirty="0" smtClean="0">
                <a:latin typeface="Consolas" pitchFamily="49"/>
                <a:cs typeface="Courier New" pitchFamily="49"/>
              </a:rPr>
              <a:t>define </a:t>
            </a:r>
            <a:r>
              <a:rPr lang="en-US" sz="1800" dirty="0">
                <a:latin typeface="Consolas" pitchFamily="49"/>
                <a:cs typeface="Courier New" pitchFamily="49"/>
              </a:rPr>
              <a:t>host {</a:t>
            </a:r>
          </a:p>
          <a:p>
            <a:pPr>
              <a:lnSpc>
                <a:spcPct val="100000"/>
              </a:lnSpc>
              <a:spcBef>
                <a:spcPts val="0"/>
              </a:spcBef>
              <a:spcAft>
                <a:spcPts val="0"/>
              </a:spcAft>
              <a:buNone/>
            </a:pPr>
            <a:r>
              <a:rPr lang="en-US" sz="1800" dirty="0">
                <a:latin typeface="Consolas" pitchFamily="49"/>
                <a:cs typeface="Courier New" pitchFamily="49"/>
              </a:rPr>
              <a:t>  </a:t>
            </a:r>
            <a:r>
              <a:rPr lang="en-US" sz="1800" b="1" dirty="0">
                <a:latin typeface="Consolas" pitchFamily="49"/>
                <a:cs typeface="Courier New" pitchFamily="49"/>
              </a:rPr>
              <a:t>use</a:t>
            </a:r>
            <a:r>
              <a:rPr lang="en-US" sz="1800" dirty="0">
                <a:latin typeface="Consolas" pitchFamily="49"/>
                <a:cs typeface="Courier New" pitchFamily="49"/>
              </a:rPr>
              <a:t>          </a:t>
            </a:r>
            <a:r>
              <a:rPr lang="en-US" sz="1800" b="1" dirty="0" err="1">
                <a:latin typeface="Consolas" pitchFamily="49"/>
                <a:cs typeface="Courier New" pitchFamily="49"/>
              </a:rPr>
              <a:t>host_template</a:t>
            </a:r>
            <a:endParaRPr lang="en-US" sz="1800" b="1" dirty="0">
              <a:latin typeface="Consolas" pitchFamily="49"/>
              <a:cs typeface="Courier New" pitchFamily="49"/>
            </a:endParaRPr>
          </a:p>
          <a:p>
            <a:pPr>
              <a:lnSpc>
                <a:spcPct val="100000"/>
              </a:lnSpc>
              <a:spcBef>
                <a:spcPts val="0"/>
              </a:spcBef>
              <a:spcAft>
                <a:spcPts val="0"/>
              </a:spcAft>
              <a:buNone/>
            </a:pPr>
            <a:r>
              <a:rPr lang="en-US" sz="1800" dirty="0">
                <a:latin typeface="Consolas" pitchFamily="49"/>
                <a:cs typeface="Courier New" pitchFamily="49"/>
              </a:rPr>
              <a:t>  </a:t>
            </a:r>
            <a:r>
              <a:rPr lang="en-US" sz="1800" dirty="0" err="1">
                <a:latin typeface="Consolas" pitchFamily="49"/>
                <a:cs typeface="Courier New" pitchFamily="49"/>
              </a:rPr>
              <a:t>host_name</a:t>
            </a:r>
            <a:r>
              <a:rPr lang="en-US" sz="1800" dirty="0">
                <a:latin typeface="Consolas" pitchFamily="49"/>
                <a:cs typeface="Courier New" pitchFamily="49"/>
              </a:rPr>
              <a:t>    example-host</a:t>
            </a:r>
          </a:p>
          <a:p>
            <a:pPr>
              <a:lnSpc>
                <a:spcPct val="100000"/>
              </a:lnSpc>
              <a:spcBef>
                <a:spcPts val="0"/>
              </a:spcBef>
              <a:spcAft>
                <a:spcPts val="0"/>
              </a:spcAft>
              <a:buNone/>
            </a:pPr>
            <a:r>
              <a:rPr lang="en-US" sz="1800" dirty="0">
                <a:latin typeface="Consolas" pitchFamily="49"/>
                <a:cs typeface="Courier New" pitchFamily="49"/>
              </a:rPr>
              <a:t>  alias        Partial Host Example</a:t>
            </a:r>
          </a:p>
          <a:p>
            <a:pPr>
              <a:lnSpc>
                <a:spcPct val="100000"/>
              </a:lnSpc>
              <a:spcBef>
                <a:spcPts val="0"/>
              </a:spcBef>
              <a:spcAft>
                <a:spcPts val="0"/>
              </a:spcAft>
              <a:buNone/>
            </a:pPr>
            <a:r>
              <a:rPr lang="en-US" sz="1800" dirty="0">
                <a:latin typeface="Consolas" pitchFamily="49"/>
                <a:cs typeface="Courier New" pitchFamily="49"/>
              </a:rPr>
              <a:t>  </a:t>
            </a:r>
            <a:r>
              <a:rPr lang="en-US" sz="1800" dirty="0" err="1">
                <a:latin typeface="Consolas" pitchFamily="49"/>
                <a:cs typeface="Courier New" pitchFamily="49"/>
              </a:rPr>
              <a:t>host_address</a:t>
            </a:r>
            <a:r>
              <a:rPr lang="en-US" sz="1800" dirty="0">
                <a:latin typeface="Consolas" pitchFamily="49"/>
                <a:cs typeface="Courier New" pitchFamily="49"/>
              </a:rPr>
              <a:t> 127.0.0.1</a:t>
            </a:r>
          </a:p>
          <a:p>
            <a:pPr>
              <a:lnSpc>
                <a:spcPct val="100000"/>
              </a:lnSpc>
              <a:spcBef>
                <a:spcPts val="0"/>
              </a:spcBef>
              <a:spcAft>
                <a:spcPts val="0"/>
              </a:spcAft>
              <a:buNone/>
            </a:pPr>
            <a:r>
              <a:rPr lang="en-US" sz="1800" dirty="0">
                <a:latin typeface="Consolas" pitchFamily="49"/>
                <a:cs typeface="Courier New" pitchFamily="49"/>
              </a:rPr>
              <a:t>}</a:t>
            </a:r>
          </a:p>
          <a:p>
            <a:pPr marL="284163" indent="-284163">
              <a:spcAft>
                <a:spcPts val="0"/>
              </a:spcAft>
              <a:buFont typeface="Wingdings" panose="05000000000000000000" pitchFamily="2" charset="2"/>
              <a:buChar char="Ø"/>
            </a:pPr>
            <a:r>
              <a:rPr lang="en-US" dirty="0" smtClean="0">
                <a:latin typeface="Myriad Pro Light" pitchFamily="34"/>
              </a:rPr>
              <a:t>Host</a:t>
            </a:r>
          </a:p>
          <a:p>
            <a:pPr hangingPunct="0">
              <a:lnSpc>
                <a:spcPct val="100000"/>
              </a:lnSpc>
              <a:spcBef>
                <a:spcPts val="0"/>
              </a:spcBef>
              <a:spcAft>
                <a:spcPts val="0"/>
              </a:spcAft>
              <a:buNone/>
            </a:pPr>
            <a:r>
              <a:rPr lang="en-US" sz="1800" dirty="0">
                <a:latin typeface="Consolas" pitchFamily="49"/>
                <a:cs typeface="Courier New" pitchFamily="49"/>
              </a:rPr>
              <a:t>define host {</a:t>
            </a:r>
          </a:p>
          <a:p>
            <a:pPr hangingPunct="0">
              <a:lnSpc>
                <a:spcPct val="100000"/>
              </a:lnSpc>
              <a:spcBef>
                <a:spcPts val="0"/>
              </a:spcBef>
              <a:spcAft>
                <a:spcPts val="0"/>
              </a:spcAft>
              <a:buNone/>
            </a:pPr>
            <a:r>
              <a:rPr lang="en-US" sz="1800" dirty="0">
                <a:latin typeface="Consolas" pitchFamily="49"/>
                <a:cs typeface="Courier New" pitchFamily="49"/>
              </a:rPr>
              <a:t>  </a:t>
            </a:r>
            <a:r>
              <a:rPr lang="en-US" sz="1800" dirty="0" err="1">
                <a:latin typeface="Consolas" pitchFamily="49"/>
                <a:cs typeface="Courier New" pitchFamily="49"/>
              </a:rPr>
              <a:t>check_command</a:t>
            </a:r>
            <a:r>
              <a:rPr lang="en-US" sz="1800" dirty="0">
                <a:latin typeface="Consolas" pitchFamily="49"/>
                <a:cs typeface="Courier New" pitchFamily="49"/>
              </a:rPr>
              <a:t>        check-host-alive</a:t>
            </a:r>
          </a:p>
          <a:p>
            <a:pPr hangingPunct="0">
              <a:lnSpc>
                <a:spcPct val="100000"/>
              </a:lnSpc>
              <a:spcBef>
                <a:spcPts val="0"/>
              </a:spcBef>
              <a:spcAft>
                <a:spcPts val="0"/>
              </a:spcAft>
              <a:buNone/>
            </a:pPr>
            <a:r>
              <a:rPr lang="en-US" sz="1800" dirty="0">
                <a:latin typeface="Consolas" pitchFamily="49"/>
                <a:cs typeface="Courier New" pitchFamily="49"/>
              </a:rPr>
              <a:t>  </a:t>
            </a:r>
            <a:r>
              <a:rPr lang="en-US" sz="1800" dirty="0" err="1">
                <a:latin typeface="Consolas" pitchFamily="49"/>
                <a:cs typeface="Courier New" pitchFamily="49"/>
              </a:rPr>
              <a:t>notification_options</a:t>
            </a:r>
            <a:r>
              <a:rPr lang="en-US" sz="1800" dirty="0">
                <a:latin typeface="Consolas" pitchFamily="49"/>
                <a:cs typeface="Courier New" pitchFamily="49"/>
              </a:rPr>
              <a:t> </a:t>
            </a:r>
            <a:r>
              <a:rPr lang="en-US" sz="1800" dirty="0" err="1">
                <a:latin typeface="Consolas" pitchFamily="49"/>
                <a:cs typeface="Courier New" pitchFamily="49"/>
              </a:rPr>
              <a:t>d,u,r</a:t>
            </a:r>
            <a:endParaRPr lang="en-US" sz="1800" dirty="0">
              <a:latin typeface="Consolas" pitchFamily="49"/>
              <a:cs typeface="Courier New" pitchFamily="49"/>
            </a:endParaRPr>
          </a:p>
          <a:p>
            <a:pPr hangingPunct="0">
              <a:lnSpc>
                <a:spcPct val="100000"/>
              </a:lnSpc>
              <a:spcBef>
                <a:spcPts val="0"/>
              </a:spcBef>
              <a:spcAft>
                <a:spcPts val="0"/>
              </a:spcAft>
              <a:buNone/>
            </a:pPr>
            <a:r>
              <a:rPr lang="en-US" sz="1800" dirty="0">
                <a:latin typeface="Consolas" pitchFamily="49"/>
                <a:cs typeface="Courier New" pitchFamily="49"/>
              </a:rPr>
              <a:t>  </a:t>
            </a:r>
            <a:r>
              <a:rPr lang="en-US" sz="1800" dirty="0" err="1">
                <a:latin typeface="Consolas" pitchFamily="49"/>
                <a:cs typeface="Courier New" pitchFamily="49"/>
              </a:rPr>
              <a:t>max_check_attempts</a:t>
            </a:r>
            <a:r>
              <a:rPr lang="en-US" sz="1800" dirty="0">
                <a:latin typeface="Consolas" pitchFamily="49"/>
                <a:cs typeface="Courier New" pitchFamily="49"/>
              </a:rPr>
              <a:t>   5</a:t>
            </a:r>
          </a:p>
          <a:p>
            <a:pPr hangingPunct="0">
              <a:lnSpc>
                <a:spcPct val="100000"/>
              </a:lnSpc>
              <a:spcBef>
                <a:spcPts val="0"/>
              </a:spcBef>
              <a:spcAft>
                <a:spcPts val="0"/>
              </a:spcAft>
              <a:buNone/>
            </a:pPr>
            <a:r>
              <a:rPr lang="en-US" sz="1800" dirty="0">
                <a:latin typeface="Consolas" pitchFamily="49"/>
                <a:cs typeface="Courier New" pitchFamily="49"/>
              </a:rPr>
              <a:t>  </a:t>
            </a:r>
            <a:r>
              <a:rPr lang="en-US" sz="1800" b="1" dirty="0">
                <a:latin typeface="Consolas" pitchFamily="49"/>
                <a:cs typeface="Courier New" pitchFamily="49"/>
              </a:rPr>
              <a:t>name</a:t>
            </a:r>
            <a:r>
              <a:rPr lang="en-US" sz="1800" dirty="0">
                <a:latin typeface="Consolas" pitchFamily="49"/>
                <a:cs typeface="Courier New" pitchFamily="49"/>
              </a:rPr>
              <a:t>                 </a:t>
            </a:r>
            <a:r>
              <a:rPr lang="en-US" sz="1800" b="1" dirty="0" err="1">
                <a:latin typeface="Consolas" pitchFamily="49"/>
                <a:cs typeface="Courier New" pitchFamily="49"/>
              </a:rPr>
              <a:t>host_template</a:t>
            </a:r>
            <a:endParaRPr lang="en-US" sz="1800" b="1" dirty="0">
              <a:latin typeface="Consolas" pitchFamily="49"/>
              <a:cs typeface="Courier New" pitchFamily="49"/>
            </a:endParaRPr>
          </a:p>
          <a:p>
            <a:pPr hangingPunct="0">
              <a:lnSpc>
                <a:spcPct val="100000"/>
              </a:lnSpc>
              <a:spcBef>
                <a:spcPts val="0"/>
              </a:spcBef>
              <a:spcAft>
                <a:spcPts val="0"/>
              </a:spcAft>
              <a:buNone/>
            </a:pPr>
            <a:r>
              <a:rPr lang="en-US" sz="1800" dirty="0">
                <a:latin typeface="Consolas" pitchFamily="49"/>
                <a:cs typeface="Courier New" pitchFamily="49"/>
              </a:rPr>
              <a:t>  </a:t>
            </a:r>
            <a:r>
              <a:rPr lang="en-US" sz="1800" b="1" dirty="0">
                <a:latin typeface="Consolas" pitchFamily="49"/>
                <a:cs typeface="Courier New" pitchFamily="49"/>
              </a:rPr>
              <a:t>register             0</a:t>
            </a:r>
          </a:p>
          <a:p>
            <a:pPr hangingPunct="0">
              <a:lnSpc>
                <a:spcPct val="100000"/>
              </a:lnSpc>
              <a:spcBef>
                <a:spcPts val="0"/>
              </a:spcBef>
              <a:spcAft>
                <a:spcPts val="0"/>
              </a:spcAft>
              <a:buNone/>
            </a:pPr>
            <a:r>
              <a:rPr lang="en-US" sz="1800" dirty="0" smtClean="0">
                <a:latin typeface="Consolas" pitchFamily="49"/>
                <a:cs typeface="Courier New" pitchFamily="49"/>
              </a:rPr>
              <a:t>}</a:t>
            </a:r>
            <a:endParaRPr lang="en-US" sz="1800" dirty="0">
              <a:latin typeface="Consolas" pitchFamily="49"/>
              <a:cs typeface="Courier New" pitchFamily="49"/>
            </a:endParaRPr>
          </a:p>
        </p:txBody>
      </p:sp>
    </p:spTree>
    <p:extLst>
      <p:ext uri="{BB962C8B-B14F-4D97-AF65-F5344CB8AC3E}">
        <p14:creationId xmlns:p14="http://schemas.microsoft.com/office/powerpoint/2010/main" val="14063503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a:latin typeface="Myriad Pro Light" pitchFamily="34"/>
              </a:rPr>
              <a:t>A Real Host Template</a:t>
            </a:r>
          </a:p>
        </p:txBody>
      </p:sp>
      <p:sp>
        <p:nvSpPr>
          <p:cNvPr id="3" name="Content Placeholder 2"/>
          <p:cNvSpPr txBox="1">
            <a:spLocks noGrp="1"/>
          </p:cNvSpPr>
          <p:nvPr>
            <p:ph idx="1"/>
          </p:nvPr>
        </p:nvSpPr>
        <p:spPr/>
        <p:txBody>
          <a:bodyPr vert="horz" lIns="91440" tIns="45720" rIns="91440" bIns="45720" rtlCol="0">
            <a:spAutoFit/>
          </a:bodyPr>
          <a:lstStyle/>
          <a:p>
            <a:pPr>
              <a:spcAft>
                <a:spcPts val="0"/>
              </a:spcAft>
              <a:buNone/>
            </a:pPr>
            <a:r>
              <a:rPr lang="en-US" sz="1800">
                <a:latin typeface="Consolas" pitchFamily="49"/>
                <a:cs typeface="Courier New" pitchFamily="49"/>
              </a:rPr>
              <a:t>define host {</a:t>
            </a:r>
          </a:p>
          <a:p>
            <a:pPr>
              <a:spcAft>
                <a:spcPts val="0"/>
              </a:spcAft>
              <a:buNone/>
            </a:pPr>
            <a:r>
              <a:rPr lang="en-US" sz="1800">
                <a:latin typeface="Consolas" pitchFamily="49"/>
                <a:cs typeface="Courier New" pitchFamily="49"/>
              </a:rPr>
              <a:t>  name              generic-host ; Name of this host template</a:t>
            </a:r>
          </a:p>
          <a:p>
            <a:pPr>
              <a:spcAft>
                <a:spcPts val="0"/>
              </a:spcAft>
              <a:buNone/>
            </a:pPr>
            <a:r>
              <a:rPr lang="en-US" sz="1800">
                <a:latin typeface="Consolas" pitchFamily="49"/>
                <a:cs typeface="Courier New" pitchFamily="49"/>
              </a:rPr>
              <a:t>  notifications_enabled        1 ; Host notifications are enabled</a:t>
            </a:r>
          </a:p>
          <a:p>
            <a:pPr>
              <a:spcAft>
                <a:spcPts val="0"/>
              </a:spcAft>
              <a:buNone/>
            </a:pPr>
            <a:r>
              <a:rPr lang="en-US" sz="1800">
                <a:latin typeface="Consolas" pitchFamily="49"/>
                <a:cs typeface="Courier New" pitchFamily="49"/>
              </a:rPr>
              <a:t>  event_handler_enabled        1 ; Host event handler is enabled</a:t>
            </a:r>
          </a:p>
          <a:p>
            <a:pPr>
              <a:spcAft>
                <a:spcPts val="0"/>
              </a:spcAft>
              <a:buNone/>
            </a:pPr>
            <a:r>
              <a:rPr lang="en-US" sz="1800">
                <a:latin typeface="Consolas" pitchFamily="49"/>
                <a:cs typeface="Courier New" pitchFamily="49"/>
              </a:rPr>
              <a:t>  flap_detection_enabled       1 ; Flap detection is enabled</a:t>
            </a:r>
          </a:p>
          <a:p>
            <a:pPr>
              <a:spcAft>
                <a:spcPts val="0"/>
              </a:spcAft>
              <a:buNone/>
            </a:pPr>
            <a:r>
              <a:rPr lang="en-US" sz="1800">
                <a:latin typeface="Consolas" pitchFamily="49"/>
                <a:cs typeface="Courier New" pitchFamily="49"/>
              </a:rPr>
              <a:t>  process_perf_data            1 ; Process performance data</a:t>
            </a:r>
          </a:p>
          <a:p>
            <a:pPr>
              <a:spcAft>
                <a:spcPts val="0"/>
              </a:spcAft>
              <a:buNone/>
            </a:pPr>
            <a:r>
              <a:rPr lang="en-US" sz="1800">
                <a:latin typeface="Consolas" pitchFamily="49"/>
                <a:cs typeface="Courier New" pitchFamily="49"/>
              </a:rPr>
              <a:t>  retain_status_information    1 ; Keep status info across restarts</a:t>
            </a:r>
          </a:p>
          <a:p>
            <a:pPr>
              <a:spcAft>
                <a:spcPts val="0"/>
              </a:spcAft>
              <a:buNone/>
            </a:pPr>
            <a:r>
              <a:rPr lang="en-US" sz="1800">
                <a:latin typeface="Consolas" pitchFamily="49"/>
                <a:cs typeface="Courier New" pitchFamily="49"/>
              </a:rPr>
              <a:t>  retain_nonstatus_information 1 ; Keep non-status info across restarts</a:t>
            </a:r>
          </a:p>
          <a:p>
            <a:pPr>
              <a:spcAft>
                <a:spcPts val="0"/>
              </a:spcAft>
              <a:buNone/>
            </a:pPr>
            <a:r>
              <a:rPr lang="en-US" sz="1800">
                <a:latin typeface="Consolas" pitchFamily="49"/>
                <a:cs typeface="Courier New" pitchFamily="49"/>
              </a:rPr>
              <a:t>  notification_period       24x7 ; Send host notifications at any time</a:t>
            </a:r>
          </a:p>
          <a:p>
            <a:pPr>
              <a:spcAft>
                <a:spcPts val="0"/>
              </a:spcAft>
              <a:buNone/>
            </a:pPr>
            <a:r>
              <a:rPr lang="en-US" sz="1800">
                <a:latin typeface="Consolas" pitchFamily="49"/>
                <a:cs typeface="Courier New" pitchFamily="49"/>
              </a:rPr>
              <a:t>  register                     0 ; Don't register, this is a template!</a:t>
            </a:r>
          </a:p>
          <a:p>
            <a:pPr>
              <a:spcAft>
                <a:spcPts val="0"/>
              </a:spcAft>
              <a:buNone/>
            </a:pPr>
            <a:r>
              <a:rPr lang="en-US" sz="1800">
                <a:latin typeface="Consolas" pitchFamily="49"/>
                <a:cs typeface="Courier New" pitchFamily="49"/>
              </a:rPr>
              <a:t>}</a:t>
            </a:r>
          </a:p>
        </p:txBody>
      </p:sp>
    </p:spTree>
    <p:extLst>
      <p:ext uri="{BB962C8B-B14F-4D97-AF65-F5344CB8AC3E}">
        <p14:creationId xmlns:p14="http://schemas.microsoft.com/office/powerpoint/2010/main" val="33623266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a:latin typeface="Myriad Pro Light" pitchFamily="34"/>
              </a:rPr>
              <a:t>More configuration</a:t>
            </a:r>
          </a:p>
        </p:txBody>
      </p:sp>
      <p:sp>
        <p:nvSpPr>
          <p:cNvPr id="3" name="Content Placeholder 2"/>
          <p:cNvSpPr txBox="1">
            <a:spLocks noGrp="1"/>
          </p:cNvSpPr>
          <p:nvPr>
            <p:ph idx="1"/>
          </p:nvPr>
        </p:nvSpPr>
        <p:spPr/>
        <p:txBody>
          <a:bodyPr vert="horz" lIns="91440" tIns="45720" rIns="91440" bIns="45720" rtlCol="0">
            <a:normAutofit/>
          </a:bodyPr>
          <a:lstStyle/>
          <a:p>
            <a:pPr marL="0" indent="-118800" hangingPunct="1">
              <a:spcBef>
                <a:spcPts val="791"/>
              </a:spcBef>
              <a:spcAft>
                <a:spcPts val="1151"/>
              </a:spcAft>
              <a:buSzPct val="45000"/>
              <a:buFont typeface="StarSymbol"/>
              <a:buChar char="●"/>
            </a:pPr>
            <a:r>
              <a:rPr lang="en-US">
                <a:latin typeface="Myriad Pro Light" pitchFamily="34"/>
              </a:rPr>
              <a:t>Where to from here?</a:t>
            </a:r>
          </a:p>
          <a:p>
            <a:pPr marL="0" indent="-118800" hangingPunct="1">
              <a:spcBef>
                <a:spcPts val="791"/>
              </a:spcBef>
              <a:spcAft>
                <a:spcPts val="1151"/>
              </a:spcAft>
              <a:buSzPct val="45000"/>
              <a:buFont typeface="StarSymbol"/>
              <a:buChar char="●"/>
            </a:pPr>
            <a:r>
              <a:rPr lang="en-US">
                <a:latin typeface="Myriad Pro Light" pitchFamily="34"/>
              </a:rPr>
              <a:t>Sample config: etc/</a:t>
            </a:r>
          </a:p>
          <a:p>
            <a:pPr marL="0" indent="-118800" hangingPunct="1">
              <a:spcBef>
                <a:spcPts val="791"/>
              </a:spcBef>
              <a:spcAft>
                <a:spcPts val="1151"/>
              </a:spcAft>
              <a:buSzPct val="45000"/>
              <a:buFont typeface="StarSymbol"/>
              <a:buChar char="●"/>
            </a:pPr>
            <a:r>
              <a:rPr lang="en-US">
                <a:latin typeface="Myriad Pro Light" pitchFamily="34"/>
              </a:rPr>
              <a:t>Experiment</a:t>
            </a:r>
          </a:p>
          <a:p>
            <a:pPr marL="0" indent="-118800" hangingPunct="1">
              <a:spcBef>
                <a:spcPts val="791"/>
              </a:spcBef>
              <a:spcAft>
                <a:spcPts val="1151"/>
              </a:spcAft>
              <a:buSzPct val="45000"/>
              <a:buFont typeface="StarSymbol"/>
              <a:buChar char="●"/>
            </a:pPr>
            <a:r>
              <a:rPr lang="en-US">
                <a:latin typeface="Myriad Pro Light" pitchFamily="34"/>
              </a:rPr>
              <a:t>Core Manual</a:t>
            </a:r>
          </a:p>
          <a:p>
            <a:pPr marL="0" indent="0" algn="ctr" hangingPunct="1">
              <a:buNone/>
            </a:pPr>
            <a:r>
              <a:rPr lang="en-US" b="1">
                <a:solidFill>
                  <a:srgbClr val="004586"/>
                </a:solidFill>
                <a:latin typeface="Calibri" pitchFamily="18"/>
              </a:rPr>
              <a:t>nagios.sourceforge.net/docs/nagioscore/4/en/toc.html</a:t>
            </a:r>
          </a:p>
        </p:txBody>
      </p:sp>
    </p:spTree>
    <p:extLst>
      <p:ext uri="{BB962C8B-B14F-4D97-AF65-F5344CB8AC3E}">
        <p14:creationId xmlns:p14="http://schemas.microsoft.com/office/powerpoint/2010/main" val="18161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a:latin typeface="Myriad Pro Light" pitchFamily="34"/>
              </a:rPr>
              <a:t>Nagios Exchange</a:t>
            </a:r>
          </a:p>
        </p:txBody>
      </p:sp>
      <p:sp>
        <p:nvSpPr>
          <p:cNvPr id="6" name="Content Placeholder 5"/>
          <p:cNvSpPr>
            <a:spLocks noGrp="1"/>
          </p:cNvSpPr>
          <p:nvPr>
            <p:ph idx="1"/>
          </p:nvPr>
        </p:nvSpPr>
        <p:spPr/>
        <p:txBody>
          <a:bodyPr/>
          <a:lstStyle/>
          <a:p>
            <a:r>
              <a:rPr lang="en-US" b="1" dirty="0">
                <a:solidFill>
                  <a:srgbClr val="004586"/>
                </a:solidFill>
                <a:latin typeface="Calibri" pitchFamily="18"/>
                <a:ea typeface="Microsoft YaHei" pitchFamily="2"/>
                <a:cs typeface="Mangal" pitchFamily="2"/>
              </a:rPr>
              <a:t>exchange.nagios.org</a:t>
            </a:r>
          </a:p>
          <a:p>
            <a:endParaRPr lang="es-419" dirty="0"/>
          </a:p>
        </p:txBody>
      </p:sp>
      <p:pic>
        <p:nvPicPr>
          <p:cNvPr id="3" name="Picture 2"/>
          <p:cNvPicPr>
            <a:picLocks noChangeAspect="1"/>
          </p:cNvPicPr>
          <p:nvPr/>
        </p:nvPicPr>
        <p:blipFill>
          <a:blip r:embed="rId3"/>
          <a:srcRect l="19983" t="9960" r="19983" b="4980"/>
          <a:stretch>
            <a:fillRect/>
          </a:stretch>
        </p:blipFill>
        <p:spPr>
          <a:xfrm>
            <a:off x="4306900" y="1657624"/>
            <a:ext cx="5752800" cy="4654800"/>
          </a:xfrm>
          <a:prstGeom prst="rect">
            <a:avLst/>
          </a:prstGeom>
          <a:noFill/>
          <a:ln>
            <a:noFill/>
          </a:ln>
        </p:spPr>
      </p:pic>
    </p:spTree>
    <p:extLst>
      <p:ext uri="{BB962C8B-B14F-4D97-AF65-F5344CB8AC3E}">
        <p14:creationId xmlns:p14="http://schemas.microsoft.com/office/powerpoint/2010/main" val="555712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a:latin typeface="Myriad Pro Light" pitchFamily="34"/>
              </a:rPr>
              <a:t>Nagios Library</a:t>
            </a:r>
          </a:p>
        </p:txBody>
      </p:sp>
      <p:sp>
        <p:nvSpPr>
          <p:cNvPr id="6" name="Content Placeholder 5"/>
          <p:cNvSpPr>
            <a:spLocks noGrp="1"/>
          </p:cNvSpPr>
          <p:nvPr>
            <p:ph idx="1"/>
          </p:nvPr>
        </p:nvSpPr>
        <p:spPr/>
        <p:txBody>
          <a:bodyPr/>
          <a:lstStyle/>
          <a:p>
            <a:endParaRPr lang="es-419"/>
          </a:p>
        </p:txBody>
      </p:sp>
      <p:sp>
        <p:nvSpPr>
          <p:cNvPr id="3" name="TextBox 3"/>
          <p:cNvSpPr txBox="1"/>
          <p:nvPr/>
        </p:nvSpPr>
        <p:spPr>
          <a:xfrm>
            <a:off x="-322440" y="1737360"/>
            <a:ext cx="6070680" cy="593304"/>
          </a:xfrm>
          <a:prstGeom prst="rect">
            <a:avLst/>
          </a:prstGeom>
          <a:noFill/>
          <a:ln>
            <a:noFill/>
          </a:ln>
        </p:spPr>
        <p:txBody>
          <a:bodyPr vert="horz" wrap="square" lIns="91440" tIns="45720" rIns="91440" bIns="45720" anchor="t" anchorCtr="1" compatLnSpc="0">
            <a:spAutoFit/>
          </a:bodyPr>
          <a:lstStyle/>
          <a:p>
            <a:pPr algn="ctr"/>
            <a:r>
              <a:rPr lang="en-US" sz="3200" b="1" dirty="0">
                <a:solidFill>
                  <a:srgbClr val="004586"/>
                </a:solidFill>
                <a:latin typeface="Calibri" pitchFamily="18"/>
                <a:ea typeface="Microsoft YaHei" pitchFamily="2"/>
                <a:cs typeface="Mangal" pitchFamily="2"/>
              </a:rPr>
              <a:t>library.nagios.com</a:t>
            </a:r>
          </a:p>
        </p:txBody>
      </p:sp>
      <p:pic>
        <p:nvPicPr>
          <p:cNvPr id="4" name="Picture 2"/>
          <p:cNvPicPr>
            <a:picLocks noChangeAspect="1"/>
          </p:cNvPicPr>
          <p:nvPr/>
        </p:nvPicPr>
        <p:blipFill>
          <a:blip r:embed="rId3"/>
          <a:srcRect l="19983" t="9960" r="19983" b="18002"/>
          <a:stretch>
            <a:fillRect/>
          </a:stretch>
        </p:blipFill>
        <p:spPr>
          <a:xfrm>
            <a:off x="5420360" y="1635863"/>
            <a:ext cx="5943960" cy="4608360"/>
          </a:xfrm>
          <a:prstGeom prst="rect">
            <a:avLst/>
          </a:prstGeom>
          <a:noFill/>
          <a:ln>
            <a:noFill/>
          </a:ln>
        </p:spPr>
      </p:pic>
    </p:spTree>
    <p:extLst>
      <p:ext uri="{BB962C8B-B14F-4D97-AF65-F5344CB8AC3E}">
        <p14:creationId xmlns:p14="http://schemas.microsoft.com/office/powerpoint/2010/main" val="36901366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a:latin typeface="Myriad Pro Light" pitchFamily="34"/>
              </a:rPr>
              <a:t>General Support Forum</a:t>
            </a:r>
          </a:p>
        </p:txBody>
      </p:sp>
      <p:sp>
        <p:nvSpPr>
          <p:cNvPr id="6" name="Content Placeholder 5"/>
          <p:cNvSpPr>
            <a:spLocks noGrp="1"/>
          </p:cNvSpPr>
          <p:nvPr>
            <p:ph idx="1"/>
          </p:nvPr>
        </p:nvSpPr>
        <p:spPr/>
        <p:txBody>
          <a:bodyPr/>
          <a:lstStyle/>
          <a:p>
            <a:endParaRPr lang="es-419"/>
          </a:p>
        </p:txBody>
      </p:sp>
      <p:sp>
        <p:nvSpPr>
          <p:cNvPr id="3" name="TextBox 3"/>
          <p:cNvSpPr txBox="1"/>
          <p:nvPr/>
        </p:nvSpPr>
        <p:spPr>
          <a:xfrm>
            <a:off x="408359" y="1630549"/>
            <a:ext cx="6070680" cy="593304"/>
          </a:xfrm>
          <a:prstGeom prst="rect">
            <a:avLst/>
          </a:prstGeom>
          <a:noFill/>
          <a:ln>
            <a:noFill/>
          </a:ln>
        </p:spPr>
        <p:txBody>
          <a:bodyPr vert="horz" wrap="square" lIns="91440" tIns="45720" rIns="91440" bIns="45720" anchor="t" anchorCtr="1" compatLnSpc="0">
            <a:spAutoFit/>
          </a:bodyPr>
          <a:lstStyle/>
          <a:p>
            <a:pPr algn="ctr"/>
            <a:r>
              <a:rPr lang="en-US" sz="3200" b="1" dirty="0">
                <a:solidFill>
                  <a:srgbClr val="004586"/>
                </a:solidFill>
                <a:latin typeface="Calibri" pitchFamily="18"/>
                <a:ea typeface="Microsoft YaHei" pitchFamily="2"/>
                <a:cs typeface="Mangal" pitchFamily="2"/>
              </a:rPr>
              <a:t>support.nagios.com/forum</a:t>
            </a:r>
          </a:p>
        </p:txBody>
      </p:sp>
      <p:pic>
        <p:nvPicPr>
          <p:cNvPr id="4" name="Picture 3"/>
          <p:cNvPicPr>
            <a:picLocks noChangeAspect="1"/>
          </p:cNvPicPr>
          <p:nvPr/>
        </p:nvPicPr>
        <p:blipFill>
          <a:blip r:embed="rId3">
            <a:lum bright="-50000"/>
            <a:alphaModFix/>
          </a:blip>
          <a:srcRect l="966" t="8959" r="4023" b="30235"/>
          <a:stretch>
            <a:fillRect/>
          </a:stretch>
        </p:blipFill>
        <p:spPr>
          <a:xfrm>
            <a:off x="4704840" y="2117041"/>
            <a:ext cx="6683760" cy="4214879"/>
          </a:xfrm>
          <a:prstGeom prst="rect">
            <a:avLst/>
          </a:prstGeom>
          <a:noFill/>
          <a:ln>
            <a:noFill/>
          </a:ln>
        </p:spPr>
      </p:pic>
    </p:spTree>
    <p:extLst>
      <p:ext uri="{BB962C8B-B14F-4D97-AF65-F5344CB8AC3E}">
        <p14:creationId xmlns:p14="http://schemas.microsoft.com/office/powerpoint/2010/main" val="9044390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lum bright="-50000"/>
            <a:alphaModFix/>
          </a:blip>
          <a:srcRect/>
          <a:stretch>
            <a:fillRect/>
          </a:stretch>
        </p:blipFill>
        <p:spPr>
          <a:xfrm>
            <a:off x="4437640" y="997697"/>
            <a:ext cx="6342480" cy="5303520"/>
          </a:xfrm>
          <a:prstGeom prst="rect">
            <a:avLst/>
          </a:prstGeom>
          <a:noFill/>
          <a:ln>
            <a:noFill/>
          </a:ln>
        </p:spPr>
      </p:pic>
      <p:sp>
        <p:nvSpPr>
          <p:cNvPr id="3" name="Title 1"/>
          <p:cNvSpPr txBox="1">
            <a:spLocks noGrp="1"/>
          </p:cNvSpPr>
          <p:nvPr>
            <p:ph type="title"/>
          </p:nvPr>
        </p:nvSpPr>
        <p:spPr/>
        <p:txBody>
          <a:bodyPr/>
          <a:lstStyle/>
          <a:p>
            <a:pPr lvl="0"/>
            <a:r>
              <a:rPr lang="en-US">
                <a:latin typeface="Myriad Pro Light" pitchFamily="34"/>
              </a:rPr>
              <a:t>Nagios XI</a:t>
            </a:r>
          </a:p>
        </p:txBody>
      </p:sp>
      <p:sp>
        <p:nvSpPr>
          <p:cNvPr id="9" name="Content Placeholder 8"/>
          <p:cNvSpPr>
            <a:spLocks noGrp="1"/>
          </p:cNvSpPr>
          <p:nvPr>
            <p:ph idx="1"/>
          </p:nvPr>
        </p:nvSpPr>
        <p:spPr/>
        <p:txBody>
          <a:bodyPr/>
          <a:lstStyle/>
          <a:p>
            <a:r>
              <a:rPr lang="en-US" b="1" dirty="0">
                <a:solidFill>
                  <a:srgbClr val="004586"/>
                </a:solidFill>
                <a:latin typeface="Calibri" pitchFamily="18"/>
                <a:ea typeface="Microsoft YaHei" pitchFamily="2"/>
                <a:cs typeface="Mangal" pitchFamily="2"/>
              </a:rPr>
              <a:t>nagios.com/products/</a:t>
            </a:r>
            <a:r>
              <a:rPr lang="en-US" b="1" dirty="0" err="1">
                <a:solidFill>
                  <a:srgbClr val="004586"/>
                </a:solidFill>
                <a:latin typeface="Calibri" pitchFamily="18"/>
                <a:ea typeface="Microsoft YaHei" pitchFamily="2"/>
                <a:cs typeface="Mangal" pitchFamily="2"/>
              </a:rPr>
              <a:t>nagiosxi</a:t>
            </a:r>
            <a:endParaRPr lang="en-US" b="1" dirty="0">
              <a:solidFill>
                <a:srgbClr val="004586"/>
              </a:solidFill>
              <a:latin typeface="Calibri" pitchFamily="18"/>
              <a:ea typeface="Microsoft YaHei" pitchFamily="2"/>
              <a:cs typeface="Mangal" pitchFamily="2"/>
            </a:endParaRPr>
          </a:p>
          <a:p>
            <a:endParaRPr lang="es-419" dirty="0"/>
          </a:p>
        </p:txBody>
      </p:sp>
      <p:pic>
        <p:nvPicPr>
          <p:cNvPr id="4" name="Picture 3"/>
          <p:cNvPicPr>
            <a:picLocks noChangeAspect="1"/>
          </p:cNvPicPr>
          <p:nvPr/>
        </p:nvPicPr>
        <p:blipFill>
          <a:blip r:embed="rId3">
            <a:lum bright="-50000"/>
            <a:alphaModFix/>
          </a:blip>
          <a:srcRect/>
          <a:stretch>
            <a:fillRect/>
          </a:stretch>
        </p:blipFill>
        <p:spPr>
          <a:xfrm>
            <a:off x="9159600" y="1300464"/>
            <a:ext cx="2834640" cy="2370240"/>
          </a:xfrm>
          <a:prstGeom prst="rect">
            <a:avLst/>
          </a:prstGeom>
          <a:solidFill>
            <a:srgbClr val="CFE7F5"/>
          </a:solidFill>
          <a:ln w="0">
            <a:solidFill>
              <a:srgbClr val="808080"/>
            </a:solidFill>
            <a:prstDash val="solid"/>
          </a:ln>
          <a:effectLst>
            <a:outerShdw dist="103351" dir="2700000" algn="tl">
              <a:srgbClr val="808080">
                <a:alpha val="25000"/>
              </a:srgbClr>
            </a:outerShdw>
          </a:effectLst>
        </p:spPr>
      </p:pic>
      <p:pic>
        <p:nvPicPr>
          <p:cNvPr id="5" name="Picture 4"/>
          <p:cNvPicPr>
            <a:picLocks noChangeAspect="1"/>
          </p:cNvPicPr>
          <p:nvPr/>
        </p:nvPicPr>
        <p:blipFill>
          <a:blip r:embed="rId4">
            <a:lum bright="-50000"/>
            <a:alphaModFix/>
          </a:blip>
          <a:srcRect/>
          <a:stretch>
            <a:fillRect/>
          </a:stretch>
        </p:blipFill>
        <p:spPr>
          <a:xfrm>
            <a:off x="8081021" y="2586794"/>
            <a:ext cx="3681719" cy="2541240"/>
          </a:xfrm>
          <a:prstGeom prst="rect">
            <a:avLst/>
          </a:prstGeom>
          <a:solidFill>
            <a:srgbClr val="CFE7F5"/>
          </a:solidFill>
          <a:ln w="0">
            <a:solidFill>
              <a:srgbClr val="808080"/>
            </a:solidFill>
            <a:prstDash val="solid"/>
          </a:ln>
          <a:effectLst>
            <a:outerShdw dist="103351" dir="2700000" algn="tl">
              <a:srgbClr val="808080">
                <a:alpha val="25000"/>
              </a:srgbClr>
            </a:outerShdw>
          </a:effectLst>
        </p:spPr>
      </p:pic>
      <p:pic>
        <p:nvPicPr>
          <p:cNvPr id="6" name="Picture 5"/>
          <p:cNvPicPr>
            <a:picLocks noChangeAspect="1"/>
          </p:cNvPicPr>
          <p:nvPr/>
        </p:nvPicPr>
        <p:blipFill>
          <a:blip r:embed="rId5">
            <a:lum bright="-50000"/>
            <a:alphaModFix/>
          </a:blip>
          <a:srcRect/>
          <a:stretch>
            <a:fillRect/>
          </a:stretch>
        </p:blipFill>
        <p:spPr>
          <a:xfrm>
            <a:off x="8539860" y="4348937"/>
            <a:ext cx="2809800" cy="1952280"/>
          </a:xfrm>
          <a:prstGeom prst="rect">
            <a:avLst/>
          </a:prstGeom>
          <a:solidFill>
            <a:srgbClr val="CFE7F5"/>
          </a:solidFill>
          <a:ln w="0">
            <a:solidFill>
              <a:srgbClr val="808080"/>
            </a:solidFill>
            <a:prstDash val="solid"/>
          </a:ln>
          <a:effectLst>
            <a:outerShdw dist="103351" dir="2700000" algn="tl">
              <a:srgbClr val="808080">
                <a:alpha val="25000"/>
              </a:srgbClr>
            </a:outerShdw>
          </a:effectLst>
        </p:spPr>
      </p:pic>
    </p:spTree>
    <p:extLst>
      <p:ext uri="{BB962C8B-B14F-4D97-AF65-F5344CB8AC3E}">
        <p14:creationId xmlns:p14="http://schemas.microsoft.com/office/powerpoint/2010/main" val="24621172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a:latin typeface="Myriad Pro Light" pitchFamily="34"/>
              </a:rPr>
              <a:t>Get Involved</a:t>
            </a:r>
          </a:p>
        </p:txBody>
      </p:sp>
      <p:sp>
        <p:nvSpPr>
          <p:cNvPr id="3" name="Content Placeholder 2"/>
          <p:cNvSpPr txBox="1">
            <a:spLocks noGrp="1"/>
          </p:cNvSpPr>
          <p:nvPr>
            <p:ph idx="1"/>
          </p:nvPr>
        </p:nvSpPr>
        <p:spPr/>
        <p:txBody>
          <a:bodyPr vert="horz" lIns="91440" tIns="45720" rIns="91440" bIns="45720" rtlCol="0">
            <a:normAutofit/>
          </a:bodyPr>
          <a:lstStyle/>
          <a:p>
            <a:pPr marL="0" indent="-118800" hangingPunct="1">
              <a:spcBef>
                <a:spcPts val="799"/>
              </a:spcBef>
              <a:spcAft>
                <a:spcPts val="0"/>
              </a:spcAft>
              <a:buSzPct val="45000"/>
              <a:buFont typeface="StarSymbol"/>
              <a:buChar char="●"/>
            </a:pPr>
            <a:r>
              <a:rPr lang="en-US">
                <a:latin typeface="Myriad Pro Light" pitchFamily="34"/>
              </a:rPr>
              <a:t>Learn, share and help on the forums</a:t>
            </a:r>
          </a:p>
          <a:p>
            <a:pPr marL="0" indent="0" hangingPunct="1">
              <a:buNone/>
            </a:pPr>
            <a:r>
              <a:rPr lang="en-US" b="1">
                <a:solidFill>
                  <a:srgbClr val="004586"/>
                </a:solidFill>
                <a:latin typeface="Calibri" pitchFamily="18"/>
              </a:rPr>
              <a:t>	support.nagios.com/forum</a:t>
            </a:r>
          </a:p>
          <a:p>
            <a:pPr marL="0" indent="-118800" hangingPunct="1">
              <a:spcBef>
                <a:spcPts val="799"/>
              </a:spcBef>
              <a:spcAft>
                <a:spcPts val="0"/>
              </a:spcAft>
              <a:buSzPct val="45000"/>
              <a:buFont typeface="StarSymbol"/>
              <a:buChar char="●"/>
            </a:pPr>
            <a:r>
              <a:rPr lang="en-US">
                <a:latin typeface="Myriad Pro Light" pitchFamily="34"/>
              </a:rPr>
              <a:t>Share on Exchange</a:t>
            </a:r>
          </a:p>
          <a:p>
            <a:pPr marL="0" indent="0" hangingPunct="1">
              <a:buNone/>
            </a:pPr>
            <a:r>
              <a:rPr lang="en-US" b="1">
                <a:solidFill>
                  <a:srgbClr val="004586"/>
                </a:solidFill>
                <a:latin typeface="Calibri" pitchFamily="18"/>
              </a:rPr>
              <a:t>	exchange.nagios.org</a:t>
            </a:r>
          </a:p>
          <a:p>
            <a:pPr marL="0" indent="-118800" hangingPunct="1">
              <a:spcBef>
                <a:spcPts val="799"/>
              </a:spcBef>
              <a:spcAft>
                <a:spcPts val="0"/>
              </a:spcAft>
              <a:buSzPct val="45000"/>
              <a:buFont typeface="StarSymbol"/>
              <a:buChar char="●"/>
            </a:pPr>
            <a:r>
              <a:rPr lang="en-US">
                <a:latin typeface="Myriad Pro Light" pitchFamily="34"/>
              </a:rPr>
              <a:t>We're on GitHub</a:t>
            </a:r>
          </a:p>
          <a:p>
            <a:pPr marL="0" indent="0" hangingPunct="1">
              <a:buNone/>
            </a:pPr>
            <a:r>
              <a:rPr lang="en-US" b="1">
                <a:solidFill>
                  <a:srgbClr val="004586"/>
                </a:solidFill>
                <a:latin typeface="Calibri" pitchFamily="18"/>
              </a:rPr>
              <a:t>	github.com/NagiosEnterprises</a:t>
            </a:r>
          </a:p>
          <a:p>
            <a:pPr marL="0" indent="0" hangingPunct="1">
              <a:buNone/>
            </a:pPr>
            <a:r>
              <a:rPr lang="en-US" b="1">
                <a:solidFill>
                  <a:srgbClr val="004586"/>
                </a:solidFill>
                <a:latin typeface="Calibri" pitchFamily="18"/>
              </a:rPr>
              <a:t>	github.com/NagiosEnterprises/nagioscore</a:t>
            </a:r>
          </a:p>
        </p:txBody>
      </p:sp>
    </p:spTree>
    <p:extLst>
      <p:ext uri="{BB962C8B-B14F-4D97-AF65-F5344CB8AC3E}">
        <p14:creationId xmlns:p14="http://schemas.microsoft.com/office/powerpoint/2010/main" val="17260947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Class="entr"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Class="entr"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Class="entr"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Class="entr"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Class="entr"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a:latin typeface="Myriad Pro Light" pitchFamily="34"/>
              </a:rPr>
              <a:t>Summary</a:t>
            </a:r>
          </a:p>
        </p:txBody>
      </p:sp>
      <p:sp>
        <p:nvSpPr>
          <p:cNvPr id="3" name="Content Placeholder 2"/>
          <p:cNvSpPr txBox="1">
            <a:spLocks noGrp="1"/>
          </p:cNvSpPr>
          <p:nvPr>
            <p:ph idx="1"/>
          </p:nvPr>
        </p:nvSpPr>
        <p:spPr/>
        <p:txBody>
          <a:bodyPr vert="horz" lIns="91440" tIns="45720" rIns="91440" bIns="45720" rtlCol="0">
            <a:normAutofit/>
          </a:bodyPr>
          <a:lstStyle/>
          <a:p>
            <a:pPr marL="0" indent="-118800" hangingPunct="1">
              <a:spcBef>
                <a:spcPts val="799"/>
              </a:spcBef>
              <a:spcAft>
                <a:spcPts val="0"/>
              </a:spcAft>
              <a:buSzPct val="45000"/>
              <a:buFont typeface="StarSymbol"/>
              <a:buChar char="●"/>
            </a:pPr>
            <a:r>
              <a:rPr lang="en-US">
                <a:latin typeface="Myriad Pro Light" pitchFamily="34"/>
              </a:rPr>
              <a:t>Enables comprehensive monitoring</a:t>
            </a:r>
          </a:p>
          <a:p>
            <a:pPr marL="0" indent="-118800" hangingPunct="1">
              <a:spcBef>
                <a:spcPts val="799"/>
              </a:spcBef>
              <a:spcAft>
                <a:spcPts val="0"/>
              </a:spcAft>
              <a:buSzPct val="45000"/>
              <a:buFont typeface="StarSymbol"/>
              <a:buChar char="●"/>
            </a:pPr>
            <a:r>
              <a:rPr lang="en-US">
                <a:latin typeface="Myriad Pro Light" pitchFamily="34"/>
              </a:rPr>
              <a:t>Awarness, visibility, resolution, reporting</a:t>
            </a:r>
          </a:p>
          <a:p>
            <a:pPr marL="0" indent="-118800" hangingPunct="1">
              <a:spcBef>
                <a:spcPts val="799"/>
              </a:spcBef>
              <a:spcAft>
                <a:spcPts val="0"/>
              </a:spcAft>
              <a:buSzPct val="45000"/>
              <a:buFont typeface="StarSymbol"/>
              <a:buChar char="●"/>
            </a:pPr>
            <a:r>
              <a:rPr lang="en-US">
                <a:latin typeface="Myriad Pro Light" pitchFamily="34"/>
              </a:rPr>
              <a:t>Extensible architecture</a:t>
            </a:r>
          </a:p>
          <a:p>
            <a:pPr marL="0" indent="-118800" hangingPunct="1">
              <a:spcBef>
                <a:spcPts val="799"/>
              </a:spcBef>
              <a:spcAft>
                <a:spcPts val="0"/>
              </a:spcAft>
              <a:buSzPct val="45000"/>
              <a:buFont typeface="StarSymbol"/>
              <a:buChar char="●"/>
            </a:pPr>
            <a:r>
              <a:rPr lang="en-US">
                <a:latin typeface="Myriad Pro Light" pitchFamily="34"/>
              </a:rPr>
              <a:t>Installation</a:t>
            </a:r>
          </a:p>
          <a:p>
            <a:pPr marL="0" indent="-118800" hangingPunct="1">
              <a:spcBef>
                <a:spcPts val="799"/>
              </a:spcBef>
              <a:spcAft>
                <a:spcPts val="0"/>
              </a:spcAft>
              <a:buSzPct val="45000"/>
              <a:buFont typeface="StarSymbol"/>
              <a:buChar char="●"/>
            </a:pPr>
            <a:r>
              <a:rPr lang="en-US">
                <a:latin typeface="Myriad Pro Light" pitchFamily="34"/>
              </a:rPr>
              <a:t>Introduction to configuration concepts</a:t>
            </a:r>
          </a:p>
          <a:p>
            <a:pPr marL="0" indent="-118800" hangingPunct="1">
              <a:spcBef>
                <a:spcPts val="799"/>
              </a:spcBef>
              <a:spcAft>
                <a:spcPts val="0"/>
              </a:spcAft>
              <a:buSzPct val="45000"/>
              <a:buFont typeface="StarSymbol"/>
              <a:buChar char="●"/>
            </a:pPr>
            <a:r>
              <a:rPr lang="en-US">
                <a:latin typeface="Myriad Pro Light" pitchFamily="34"/>
              </a:rPr>
              <a:t>Where to find more resources</a:t>
            </a:r>
          </a:p>
          <a:p>
            <a:pPr marL="0" indent="-118800" hangingPunct="1">
              <a:spcBef>
                <a:spcPts val="799"/>
              </a:spcBef>
              <a:spcAft>
                <a:spcPts val="0"/>
              </a:spcAft>
              <a:buSzPct val="45000"/>
              <a:buFont typeface="StarSymbol"/>
              <a:buChar char="●"/>
            </a:pPr>
            <a:r>
              <a:rPr lang="en-US">
                <a:latin typeface="Myriad Pro Light" pitchFamily="34"/>
              </a:rPr>
              <a:t>How to contribute</a:t>
            </a:r>
          </a:p>
        </p:txBody>
      </p:sp>
    </p:spTree>
    <p:extLst>
      <p:ext uri="{BB962C8B-B14F-4D97-AF65-F5344CB8AC3E}">
        <p14:creationId xmlns:p14="http://schemas.microsoft.com/office/powerpoint/2010/main" val="2694543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Class="entr"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Class="entr"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Class="entr"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a:latin typeface="Myriad Pro Light" pitchFamily="34"/>
              </a:rPr>
              <a:t>Comprehensive Monitoring</a:t>
            </a:r>
          </a:p>
        </p:txBody>
      </p:sp>
      <p:sp>
        <p:nvSpPr>
          <p:cNvPr id="7" name="Content Placeholder 2"/>
          <p:cNvSpPr txBox="1">
            <a:spLocks noGrp="1"/>
          </p:cNvSpPr>
          <p:nvPr>
            <p:ph idx="1"/>
          </p:nvPr>
        </p:nvSpPr>
        <p:spPr/>
        <p:txBody>
          <a:bodyPr vert="horz" lIns="91440" tIns="45720" rIns="91440" bIns="45720" rtlCol="0">
            <a:normAutofit/>
          </a:bodyPr>
          <a:lstStyle/>
          <a:p>
            <a:pPr marL="338400" indent="-457200" hangingPunct="1">
              <a:spcBef>
                <a:spcPts val="799"/>
              </a:spcBef>
              <a:spcAft>
                <a:spcPts val="0"/>
              </a:spcAft>
              <a:buSzPct val="45000"/>
              <a:buFont typeface="Wingdings" panose="05000000000000000000" pitchFamily="2" charset="2"/>
              <a:buChar char="Ø"/>
            </a:pPr>
            <a:r>
              <a:rPr lang="en-US" sz="3200" dirty="0" smtClean="0">
                <a:latin typeface="Myriad Pro Light" pitchFamily="34"/>
              </a:rPr>
              <a:t>A few '</a:t>
            </a:r>
            <a:r>
              <a:rPr lang="en-US" sz="3200" dirty="0" err="1" smtClean="0">
                <a:latin typeface="Myriad Pro Light" pitchFamily="34"/>
              </a:rPr>
              <a:t>Nagiosable</a:t>
            </a:r>
            <a:r>
              <a:rPr lang="en-US" sz="3200" dirty="0" smtClean="0">
                <a:latin typeface="Myriad Pro Light" pitchFamily="34"/>
              </a:rPr>
              <a:t>' things</a:t>
            </a:r>
          </a:p>
          <a:p>
            <a:pPr marL="521280" lvl="2" indent="-457200">
              <a:spcBef>
                <a:spcPts val="0"/>
              </a:spcBef>
              <a:spcAft>
                <a:spcPts val="1417"/>
              </a:spcAft>
              <a:buSzPct val="75000"/>
              <a:buFont typeface="Wingdings 2" panose="05020102010507070707" pitchFamily="18" charset="2"/>
              <a:buChar char="P"/>
            </a:pPr>
            <a:r>
              <a:rPr lang="en-US" sz="2800" dirty="0" smtClean="0">
                <a:latin typeface="Myriad Pro Light" pitchFamily="34"/>
              </a:rPr>
              <a:t>System metrics</a:t>
            </a:r>
          </a:p>
          <a:p>
            <a:pPr marL="521280" lvl="2" indent="-457200">
              <a:spcBef>
                <a:spcPts val="0"/>
              </a:spcBef>
              <a:spcAft>
                <a:spcPts val="1417"/>
              </a:spcAft>
              <a:buSzPct val="75000"/>
              <a:buFont typeface="Wingdings 2" panose="05020102010507070707" pitchFamily="18" charset="2"/>
              <a:buChar char="P"/>
            </a:pPr>
            <a:r>
              <a:rPr lang="en-US" sz="2800" dirty="0" smtClean="0">
                <a:latin typeface="Myriad Pro Light" pitchFamily="34"/>
              </a:rPr>
              <a:t>Service </a:t>
            </a:r>
            <a:r>
              <a:rPr lang="en-US" sz="2800" dirty="0">
                <a:latin typeface="Myriad Pro Light" pitchFamily="34"/>
              </a:rPr>
              <a:t>status</a:t>
            </a:r>
          </a:p>
          <a:p>
            <a:pPr marL="521280" lvl="2" indent="-457200">
              <a:spcBef>
                <a:spcPts val="0"/>
              </a:spcBef>
              <a:spcAft>
                <a:spcPts val="1417"/>
              </a:spcAft>
              <a:buSzPct val="75000"/>
              <a:buFont typeface="Wingdings 2" panose="05020102010507070707" pitchFamily="18" charset="2"/>
              <a:buChar char="P"/>
            </a:pPr>
            <a:r>
              <a:rPr lang="en-US" sz="2800" dirty="0">
                <a:latin typeface="Myriad Pro Light" pitchFamily="34"/>
              </a:rPr>
              <a:t>Applications</a:t>
            </a:r>
          </a:p>
          <a:p>
            <a:pPr marL="521280" lvl="2" indent="-457200">
              <a:spcBef>
                <a:spcPts val="0"/>
              </a:spcBef>
              <a:spcAft>
                <a:spcPts val="1417"/>
              </a:spcAft>
              <a:buSzPct val="75000"/>
              <a:buFont typeface="Wingdings 2" panose="05020102010507070707" pitchFamily="18" charset="2"/>
              <a:buChar char="P"/>
            </a:pPr>
            <a:r>
              <a:rPr lang="en-US" sz="2800" dirty="0">
                <a:latin typeface="Myriad Pro Light" pitchFamily="34"/>
              </a:rPr>
              <a:t>Network </a:t>
            </a:r>
            <a:r>
              <a:rPr lang="en-US" sz="2800" dirty="0" smtClean="0">
                <a:latin typeface="Myriad Pro Light" pitchFamily="34"/>
              </a:rPr>
              <a:t>devices</a:t>
            </a:r>
            <a:endParaRPr lang="en-US" sz="2800" dirty="0">
              <a:latin typeface="Myriad Pro Light" pitchFamily="34"/>
            </a:endParaRPr>
          </a:p>
        </p:txBody>
      </p:sp>
      <p:pic>
        <p:nvPicPr>
          <p:cNvPr id="3" name="Picture 4" descr="T:\Conference\Standard Presentations\Getting Started with Nagios Core\Images\emblem-system.png"/>
          <p:cNvPicPr>
            <a:picLocks noChangeAspect="1"/>
          </p:cNvPicPr>
          <p:nvPr/>
        </p:nvPicPr>
        <p:blipFill>
          <a:blip r:embed="rId3"/>
          <a:srcRect/>
          <a:stretch>
            <a:fillRect/>
          </a:stretch>
        </p:blipFill>
        <p:spPr>
          <a:xfrm>
            <a:off x="9694198" y="4815548"/>
            <a:ext cx="1383119" cy="1383119"/>
          </a:xfrm>
          <a:prstGeom prst="rect">
            <a:avLst/>
          </a:prstGeom>
          <a:noFill/>
          <a:ln>
            <a:noFill/>
          </a:ln>
        </p:spPr>
      </p:pic>
      <p:pic>
        <p:nvPicPr>
          <p:cNvPr id="4" name="Picture 6" descr="T:\Conference\Standard Presentations\Getting Started with Nagios Core\Images\utilities-system-monitor.png"/>
          <p:cNvPicPr>
            <a:picLocks noChangeAspect="1"/>
          </p:cNvPicPr>
          <p:nvPr/>
        </p:nvPicPr>
        <p:blipFill>
          <a:blip r:embed="rId4"/>
          <a:srcRect/>
          <a:stretch>
            <a:fillRect/>
          </a:stretch>
        </p:blipFill>
        <p:spPr>
          <a:xfrm>
            <a:off x="8686354" y="3433247"/>
            <a:ext cx="1470960" cy="1470960"/>
          </a:xfrm>
          <a:prstGeom prst="rect">
            <a:avLst/>
          </a:prstGeom>
          <a:noFill/>
          <a:ln>
            <a:noFill/>
          </a:ln>
        </p:spPr>
      </p:pic>
      <p:pic>
        <p:nvPicPr>
          <p:cNvPr id="5" name="Picture 4"/>
          <p:cNvPicPr>
            <a:picLocks noChangeAspect="1"/>
          </p:cNvPicPr>
          <p:nvPr/>
        </p:nvPicPr>
        <p:blipFill>
          <a:blip r:embed="rId5">
            <a:lum bright="-50000"/>
            <a:alphaModFix/>
          </a:blip>
          <a:srcRect/>
          <a:stretch>
            <a:fillRect/>
          </a:stretch>
        </p:blipFill>
        <p:spPr>
          <a:xfrm>
            <a:off x="8663159" y="971467"/>
            <a:ext cx="2463840" cy="2273400"/>
          </a:xfrm>
          <a:prstGeom prst="rect">
            <a:avLst/>
          </a:prstGeom>
          <a:noFill/>
          <a:ln>
            <a:noFill/>
          </a:ln>
        </p:spPr>
      </p:pic>
      <p:pic>
        <p:nvPicPr>
          <p:cNvPr id="6" name="Picture 7" descr="T:\Conference\Standard Presentations\Getting Started with Nagios Core\Images\dlink_wireless_router.png"/>
          <p:cNvPicPr>
            <a:picLocks noChangeAspect="1"/>
          </p:cNvPicPr>
          <p:nvPr/>
        </p:nvPicPr>
        <p:blipFill>
          <a:blip r:embed="rId6"/>
          <a:srcRect/>
          <a:stretch>
            <a:fillRect/>
          </a:stretch>
        </p:blipFill>
        <p:spPr>
          <a:xfrm>
            <a:off x="6301571" y="4822727"/>
            <a:ext cx="1428840" cy="1195560"/>
          </a:xfrm>
          <a:prstGeom prst="rect">
            <a:avLst/>
          </a:prstGeom>
          <a:noFill/>
          <a:ln>
            <a:noFill/>
          </a:ln>
        </p:spPr>
      </p:pic>
      <p:pic>
        <p:nvPicPr>
          <p:cNvPr id="8" name="Picture 3" descr="T:\Conference\Standard Presentations\Getting Started with Nagios Core\Images\application-server.png"/>
          <p:cNvPicPr>
            <a:picLocks noChangeAspect="1"/>
          </p:cNvPicPr>
          <p:nvPr/>
        </p:nvPicPr>
        <p:blipFill>
          <a:blip r:embed="rId7"/>
          <a:srcRect/>
          <a:stretch>
            <a:fillRect/>
          </a:stretch>
        </p:blipFill>
        <p:spPr>
          <a:xfrm>
            <a:off x="6615960" y="2416248"/>
            <a:ext cx="1419480" cy="1752479"/>
          </a:xfrm>
          <a:prstGeom prst="rect">
            <a:avLst/>
          </a:prstGeom>
          <a:noFill/>
          <a:ln>
            <a:noFill/>
          </a:ln>
        </p:spPr>
      </p:pic>
      <p:pic>
        <p:nvPicPr>
          <p:cNvPr id="9" name="Picture 5" descr="T:\Conference\Standard Presentations\Getting Started with Nagios Core\Images\48PortSwitch.png"/>
          <p:cNvPicPr>
            <a:picLocks noChangeAspect="1"/>
          </p:cNvPicPr>
          <p:nvPr/>
        </p:nvPicPr>
        <p:blipFill>
          <a:blip r:embed="rId8"/>
          <a:srcRect/>
          <a:stretch>
            <a:fillRect/>
          </a:stretch>
        </p:blipFill>
        <p:spPr>
          <a:xfrm>
            <a:off x="7788720" y="4644000"/>
            <a:ext cx="1748879" cy="1166040"/>
          </a:xfrm>
          <a:prstGeom prst="rect">
            <a:avLst/>
          </a:prstGeom>
          <a:noFill/>
          <a:ln>
            <a:noFill/>
          </a:ln>
        </p:spPr>
      </p:pic>
    </p:spTree>
    <p:extLst>
      <p:ext uri="{BB962C8B-B14F-4D97-AF65-F5344CB8AC3E}">
        <p14:creationId xmlns:p14="http://schemas.microsoft.com/office/powerpoint/2010/main" val="37969017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fill="hold" nodeType="clickEffect">
                                  <p:stCondLst>
                                    <p:cond delay="0"/>
                                  </p:stCondLst>
                                  <p:childTnLst>
                                    <p:set>
                                      <p:cBhvr>
                                        <p:cTn id="14"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lum bright="-50000"/>
            <a:alphaModFix/>
          </a:blip>
          <a:srcRect l="973" t="8959" r="973" b="30235"/>
          <a:stretch>
            <a:fillRect/>
          </a:stretch>
        </p:blipFill>
        <p:spPr>
          <a:xfrm>
            <a:off x="3377184" y="1131733"/>
            <a:ext cx="8314944" cy="5221719"/>
          </a:xfrm>
          <a:prstGeom prst="rect">
            <a:avLst/>
          </a:prstGeom>
          <a:noFill/>
          <a:ln>
            <a:noFill/>
          </a:ln>
        </p:spPr>
      </p:pic>
      <p:pic>
        <p:nvPicPr>
          <p:cNvPr id="3" name="Picture 2"/>
          <p:cNvPicPr>
            <a:picLocks noChangeAspect="1"/>
          </p:cNvPicPr>
          <p:nvPr/>
        </p:nvPicPr>
        <p:blipFill>
          <a:blip r:embed="rId4">
            <a:lum bright="-50000"/>
            <a:alphaModFix/>
          </a:blip>
          <a:srcRect l="973" t="8959" r="973" b="30235"/>
          <a:stretch>
            <a:fillRect/>
          </a:stretch>
        </p:blipFill>
        <p:spPr>
          <a:xfrm>
            <a:off x="3377184" y="1097278"/>
            <a:ext cx="8314944" cy="5221719"/>
          </a:xfrm>
          <a:prstGeom prst="rect">
            <a:avLst/>
          </a:prstGeom>
          <a:noFill/>
          <a:ln>
            <a:noFill/>
          </a:ln>
        </p:spPr>
      </p:pic>
      <p:pic>
        <p:nvPicPr>
          <p:cNvPr id="4" name="Picture 3"/>
          <p:cNvPicPr>
            <a:picLocks noChangeAspect="1"/>
          </p:cNvPicPr>
          <p:nvPr/>
        </p:nvPicPr>
        <p:blipFill>
          <a:blip r:embed="rId5">
            <a:lum bright="-50000"/>
            <a:alphaModFix/>
          </a:blip>
          <a:srcRect l="973" t="8959" r="973" b="30235"/>
          <a:stretch>
            <a:fillRect/>
          </a:stretch>
        </p:blipFill>
        <p:spPr>
          <a:xfrm>
            <a:off x="3377184" y="1131733"/>
            <a:ext cx="8205216" cy="5152811"/>
          </a:xfrm>
          <a:prstGeom prst="rect">
            <a:avLst/>
          </a:prstGeom>
          <a:noFill/>
          <a:ln>
            <a:noFill/>
          </a:ln>
        </p:spPr>
      </p:pic>
      <p:sp>
        <p:nvSpPr>
          <p:cNvPr id="5" name="Title 1"/>
          <p:cNvSpPr txBox="1">
            <a:spLocks noGrp="1"/>
          </p:cNvSpPr>
          <p:nvPr>
            <p:ph type="title"/>
          </p:nvPr>
        </p:nvSpPr>
        <p:spPr/>
        <p:txBody>
          <a:bodyPr/>
          <a:lstStyle/>
          <a:p>
            <a:pPr lvl="0"/>
            <a:r>
              <a:rPr lang="en-US">
                <a:latin typeface="Myriad Pro Light" pitchFamily="34"/>
              </a:rPr>
              <a:t>Visibility</a:t>
            </a:r>
          </a:p>
        </p:txBody>
      </p:sp>
      <p:sp>
        <p:nvSpPr>
          <p:cNvPr id="7" name="Content Placeholder 6"/>
          <p:cNvSpPr>
            <a:spLocks noGrp="1"/>
          </p:cNvSpPr>
          <p:nvPr>
            <p:ph idx="1"/>
          </p:nvPr>
        </p:nvSpPr>
        <p:spPr/>
        <p:txBody>
          <a:bodyPr/>
          <a:lstStyle/>
          <a:p>
            <a:endParaRPr lang="es-419" dirty="0"/>
          </a:p>
        </p:txBody>
      </p:sp>
    </p:spTree>
    <p:extLst>
      <p:ext uri="{BB962C8B-B14F-4D97-AF65-F5344CB8AC3E}">
        <p14:creationId xmlns:p14="http://schemas.microsoft.com/office/powerpoint/2010/main" val="24301868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0"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0"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a:latin typeface="Myriad Pro Light" pitchFamily="34"/>
              </a:rPr>
              <a:t>Alerting &amp; Awareness</a:t>
            </a:r>
          </a:p>
        </p:txBody>
      </p:sp>
      <p:sp>
        <p:nvSpPr>
          <p:cNvPr id="5" name="Content Placeholder 2"/>
          <p:cNvSpPr txBox="1">
            <a:spLocks noGrp="1"/>
          </p:cNvSpPr>
          <p:nvPr>
            <p:ph idx="1"/>
          </p:nvPr>
        </p:nvSpPr>
        <p:spPr/>
        <p:txBody>
          <a:bodyPr vert="horz" lIns="91440" tIns="45720" rIns="91440" bIns="45720" rtlCol="0">
            <a:normAutofit/>
          </a:bodyPr>
          <a:lstStyle/>
          <a:p>
            <a:pPr marL="224100" indent="-342900" hangingPunct="1">
              <a:spcBef>
                <a:spcPts val="799"/>
              </a:spcBef>
              <a:spcAft>
                <a:spcPts val="0"/>
              </a:spcAft>
              <a:buSzPct val="45000"/>
              <a:buFont typeface="Wingdings" panose="05000000000000000000" pitchFamily="2" charset="2"/>
              <a:buChar char="Ø"/>
            </a:pPr>
            <a:r>
              <a:rPr lang="en-US" sz="4000" dirty="0">
                <a:latin typeface="Myriad Pro Light" pitchFamily="34"/>
              </a:rPr>
              <a:t>Multiple methods</a:t>
            </a:r>
          </a:p>
          <a:p>
            <a:pPr marL="589860" lvl="3" indent="-342900">
              <a:spcBef>
                <a:spcPts val="0"/>
              </a:spcBef>
              <a:spcAft>
                <a:spcPts val="1417"/>
              </a:spcAft>
              <a:buSzPct val="47000"/>
              <a:buFont typeface="Wingdings" panose="05000000000000000000" pitchFamily="2" charset="2"/>
              <a:buChar char="ü"/>
            </a:pPr>
            <a:r>
              <a:rPr lang="en-US" sz="3200" dirty="0">
                <a:latin typeface="Myriad Pro Light" pitchFamily="34"/>
              </a:rPr>
              <a:t>email, SMS, ...</a:t>
            </a:r>
          </a:p>
          <a:p>
            <a:pPr marL="589860" lvl="3" indent="-342900">
              <a:spcBef>
                <a:spcPts val="0"/>
              </a:spcBef>
              <a:spcAft>
                <a:spcPts val="1417"/>
              </a:spcAft>
              <a:buSzPct val="47000"/>
              <a:buFont typeface="Wingdings" panose="05000000000000000000" pitchFamily="2" charset="2"/>
              <a:buChar char="ü"/>
            </a:pPr>
            <a:r>
              <a:rPr lang="en-US" sz="3200" dirty="0" smtClean="0">
                <a:latin typeface="Myriad Pro Light" pitchFamily="34"/>
              </a:rPr>
              <a:t>Customizable</a:t>
            </a:r>
          </a:p>
          <a:p>
            <a:pPr marL="589860" lvl="3" indent="-342900">
              <a:spcBef>
                <a:spcPts val="0"/>
              </a:spcBef>
              <a:spcAft>
                <a:spcPts val="1417"/>
              </a:spcAft>
              <a:buSzPct val="47000"/>
              <a:buFont typeface="Wingdings" panose="05000000000000000000" pitchFamily="2" charset="2"/>
              <a:buChar char="ü"/>
            </a:pPr>
            <a:r>
              <a:rPr lang="en-US" sz="3200" dirty="0" smtClean="0">
                <a:latin typeface="Myriad Pro Light" pitchFamily="34"/>
              </a:rPr>
              <a:t>Targetable</a:t>
            </a:r>
          </a:p>
          <a:p>
            <a:pPr marL="589860" lvl="3" indent="-342900">
              <a:spcBef>
                <a:spcPts val="0"/>
              </a:spcBef>
              <a:spcAft>
                <a:spcPts val="1417"/>
              </a:spcAft>
              <a:buSzPct val="47000"/>
              <a:buFont typeface="Wingdings" panose="05000000000000000000" pitchFamily="2" charset="2"/>
              <a:buChar char="ü"/>
            </a:pPr>
            <a:r>
              <a:rPr lang="en-US" sz="3200" dirty="0" smtClean="0">
                <a:latin typeface="Myriad Pro Light" pitchFamily="34"/>
              </a:rPr>
              <a:t>Escalations </a:t>
            </a:r>
            <a:r>
              <a:rPr lang="en-US" sz="3200" dirty="0">
                <a:latin typeface="Myriad Pro Light" pitchFamily="34"/>
              </a:rPr>
              <a:t>for multi-user </a:t>
            </a:r>
            <a:r>
              <a:rPr lang="en-US" sz="3200" dirty="0" smtClean="0">
                <a:latin typeface="Myriad Pro Light" pitchFamily="34"/>
              </a:rPr>
              <a:t>setups</a:t>
            </a:r>
          </a:p>
          <a:p>
            <a:pPr marL="589860" lvl="3" indent="-342900">
              <a:spcBef>
                <a:spcPts val="0"/>
              </a:spcBef>
              <a:spcAft>
                <a:spcPts val="1417"/>
              </a:spcAft>
              <a:buSzPct val="47000"/>
              <a:buFont typeface="Wingdings" panose="05000000000000000000" pitchFamily="2" charset="2"/>
              <a:buChar char="ü"/>
            </a:pPr>
            <a:r>
              <a:rPr lang="en-US" sz="3200" dirty="0" smtClean="0">
                <a:latin typeface="Myriad Pro Light" pitchFamily="34"/>
              </a:rPr>
              <a:t>Schedule </a:t>
            </a:r>
            <a:r>
              <a:rPr lang="en-US" sz="3200" dirty="0">
                <a:latin typeface="Myriad Pro Light" pitchFamily="34"/>
              </a:rPr>
              <a:t>downtime, avoid false alerts</a:t>
            </a:r>
          </a:p>
        </p:txBody>
      </p:sp>
      <p:pic>
        <p:nvPicPr>
          <p:cNvPr id="3" name="Picture 2"/>
          <p:cNvPicPr>
            <a:picLocks noChangeAspect="1"/>
          </p:cNvPicPr>
          <p:nvPr/>
        </p:nvPicPr>
        <p:blipFill>
          <a:blip r:embed="rId3">
            <a:lum bright="-50000"/>
            <a:alphaModFix/>
          </a:blip>
          <a:srcRect/>
          <a:stretch>
            <a:fillRect/>
          </a:stretch>
        </p:blipFill>
        <p:spPr>
          <a:xfrm>
            <a:off x="9996288" y="4147386"/>
            <a:ext cx="1352160" cy="1037880"/>
          </a:xfrm>
          <a:prstGeom prst="rect">
            <a:avLst/>
          </a:prstGeom>
          <a:noFill/>
          <a:ln>
            <a:noFill/>
          </a:ln>
        </p:spPr>
      </p:pic>
      <p:pic>
        <p:nvPicPr>
          <p:cNvPr id="4" name="Picture 2" descr="T:\Conference\Standard Presentations\Getting Started with Nagios Core\Images\sever-alert.png"/>
          <p:cNvPicPr>
            <a:picLocks noChangeAspect="1"/>
          </p:cNvPicPr>
          <p:nvPr/>
        </p:nvPicPr>
        <p:blipFill>
          <a:blip r:embed="rId4"/>
          <a:srcRect/>
          <a:stretch>
            <a:fillRect/>
          </a:stretch>
        </p:blipFill>
        <p:spPr>
          <a:xfrm>
            <a:off x="8124936" y="1582574"/>
            <a:ext cx="2274840" cy="2274840"/>
          </a:xfrm>
          <a:prstGeom prst="rect">
            <a:avLst/>
          </a:prstGeom>
          <a:noFill/>
          <a:ln>
            <a:noFill/>
          </a:ln>
        </p:spPr>
      </p:pic>
    </p:spTree>
    <p:extLst>
      <p:ext uri="{BB962C8B-B14F-4D97-AF65-F5344CB8AC3E}">
        <p14:creationId xmlns:p14="http://schemas.microsoft.com/office/powerpoint/2010/main" val="3559592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grpId="0"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grpId="0" nodeType="click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a:latin typeface="Myriad Pro Light" pitchFamily="34"/>
              </a:rPr>
              <a:t>Problem Remediation</a:t>
            </a:r>
          </a:p>
        </p:txBody>
      </p:sp>
      <p:sp>
        <p:nvSpPr>
          <p:cNvPr id="6" name="Content Placeholder 2"/>
          <p:cNvSpPr txBox="1">
            <a:spLocks noGrp="1"/>
          </p:cNvSpPr>
          <p:nvPr>
            <p:ph idx="1"/>
          </p:nvPr>
        </p:nvSpPr>
        <p:spPr/>
        <p:txBody>
          <a:bodyPr vert="horz" lIns="91440" tIns="45720" rIns="91440" bIns="45720" rtlCol="0">
            <a:normAutofit/>
          </a:bodyPr>
          <a:lstStyle/>
          <a:p>
            <a:pPr marL="224100" indent="-342900" hangingPunct="1">
              <a:spcBef>
                <a:spcPts val="799"/>
              </a:spcBef>
              <a:spcAft>
                <a:spcPts val="0"/>
              </a:spcAft>
              <a:buSzPct val="45000"/>
              <a:buFont typeface="Wingdings" panose="05000000000000000000" pitchFamily="2" charset="2"/>
              <a:buChar char="Ø"/>
            </a:pPr>
            <a:r>
              <a:rPr lang="en-US" sz="2800" dirty="0">
                <a:latin typeface="Myriad Pro Light" pitchFamily="34"/>
              </a:rPr>
              <a:t>Acknowledge problems online</a:t>
            </a:r>
          </a:p>
          <a:p>
            <a:pPr marL="224100" indent="-342900" hangingPunct="1">
              <a:spcBef>
                <a:spcPts val="799"/>
              </a:spcBef>
              <a:spcAft>
                <a:spcPts val="0"/>
              </a:spcAft>
              <a:buSzPct val="45000"/>
              <a:buFont typeface="Wingdings" panose="05000000000000000000" pitchFamily="2" charset="2"/>
              <a:buChar char="Ø"/>
            </a:pPr>
            <a:r>
              <a:rPr lang="en-US" sz="2800" dirty="0">
                <a:latin typeface="Myriad Pro Light" pitchFamily="34"/>
              </a:rPr>
              <a:t>Event handlers for automation</a:t>
            </a:r>
          </a:p>
        </p:txBody>
      </p:sp>
      <p:pic>
        <p:nvPicPr>
          <p:cNvPr id="3" name="Picture 3" descr="T:\Conference\Standard Presentations\Getting Started with Nagios Core\Images\sever-good.png"/>
          <p:cNvPicPr>
            <a:picLocks noChangeAspect="1"/>
          </p:cNvPicPr>
          <p:nvPr/>
        </p:nvPicPr>
        <p:blipFill>
          <a:blip r:embed="rId3"/>
          <a:srcRect/>
          <a:stretch>
            <a:fillRect/>
          </a:stretch>
        </p:blipFill>
        <p:spPr>
          <a:xfrm>
            <a:off x="8880840" y="1976628"/>
            <a:ext cx="2274840" cy="2274840"/>
          </a:xfrm>
          <a:prstGeom prst="rect">
            <a:avLst/>
          </a:prstGeom>
          <a:noFill/>
          <a:ln>
            <a:noFill/>
          </a:ln>
        </p:spPr>
      </p:pic>
      <p:pic>
        <p:nvPicPr>
          <p:cNvPr id="4" name="Picture 3"/>
          <p:cNvPicPr>
            <a:picLocks noChangeAspect="1"/>
          </p:cNvPicPr>
          <p:nvPr/>
        </p:nvPicPr>
        <p:blipFill>
          <a:blip r:embed="rId4">
            <a:lum bright="-50000"/>
            <a:alphaModFix/>
          </a:blip>
          <a:srcRect/>
          <a:stretch>
            <a:fillRect/>
          </a:stretch>
        </p:blipFill>
        <p:spPr>
          <a:xfrm>
            <a:off x="1218480" y="3114048"/>
            <a:ext cx="6800400" cy="2086200"/>
          </a:xfrm>
          <a:prstGeom prst="rect">
            <a:avLst/>
          </a:prstGeom>
          <a:noFill/>
          <a:ln>
            <a:noFill/>
          </a:ln>
        </p:spPr>
      </p:pic>
      <p:pic>
        <p:nvPicPr>
          <p:cNvPr id="5" name="Picture 4"/>
          <p:cNvPicPr>
            <a:picLocks noChangeAspect="1"/>
          </p:cNvPicPr>
          <p:nvPr/>
        </p:nvPicPr>
        <p:blipFill>
          <a:blip r:embed="rId5">
            <a:lum bright="-50000"/>
            <a:alphaModFix/>
          </a:blip>
          <a:srcRect/>
          <a:stretch>
            <a:fillRect/>
          </a:stretch>
        </p:blipFill>
        <p:spPr>
          <a:xfrm>
            <a:off x="9496416" y="4831214"/>
            <a:ext cx="1352160" cy="1037880"/>
          </a:xfrm>
          <a:prstGeom prst="rect">
            <a:avLst/>
          </a:prstGeom>
          <a:noFill/>
          <a:ln>
            <a:noFill/>
          </a:ln>
        </p:spPr>
      </p:pic>
    </p:spTree>
    <p:extLst>
      <p:ext uri="{BB962C8B-B14F-4D97-AF65-F5344CB8AC3E}">
        <p14:creationId xmlns:p14="http://schemas.microsoft.com/office/powerpoint/2010/main" val="15076066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grpId="0"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lum bright="-50000"/>
            <a:alphaModFix/>
          </a:blip>
          <a:srcRect/>
          <a:stretch>
            <a:fillRect/>
          </a:stretch>
        </p:blipFill>
        <p:spPr>
          <a:xfrm>
            <a:off x="0" y="5203387"/>
            <a:ext cx="8258040" cy="1257480"/>
          </a:xfrm>
          <a:prstGeom prst="rect">
            <a:avLst/>
          </a:prstGeom>
          <a:noFill/>
          <a:ln>
            <a:noFill/>
          </a:ln>
        </p:spPr>
      </p:pic>
      <p:sp>
        <p:nvSpPr>
          <p:cNvPr id="3" name="Title 1"/>
          <p:cNvSpPr txBox="1">
            <a:spLocks noGrp="1"/>
          </p:cNvSpPr>
          <p:nvPr>
            <p:ph type="title"/>
          </p:nvPr>
        </p:nvSpPr>
        <p:spPr/>
        <p:txBody>
          <a:bodyPr/>
          <a:lstStyle/>
          <a:p>
            <a:pPr lvl="0"/>
            <a:r>
              <a:rPr lang="en-US">
                <a:latin typeface="Myriad Pro Light" pitchFamily="34"/>
              </a:rPr>
              <a:t>Reporting</a:t>
            </a:r>
          </a:p>
        </p:txBody>
      </p:sp>
      <p:sp>
        <p:nvSpPr>
          <p:cNvPr id="9" name="Content Placeholder 8"/>
          <p:cNvSpPr>
            <a:spLocks noGrp="1"/>
          </p:cNvSpPr>
          <p:nvPr>
            <p:ph idx="1"/>
          </p:nvPr>
        </p:nvSpPr>
        <p:spPr/>
        <p:txBody>
          <a:bodyPr/>
          <a:lstStyle/>
          <a:p>
            <a:endParaRPr lang="es-419"/>
          </a:p>
        </p:txBody>
      </p:sp>
      <p:pic>
        <p:nvPicPr>
          <p:cNvPr id="4" name="Picture 3"/>
          <p:cNvPicPr>
            <a:picLocks noChangeAspect="1"/>
          </p:cNvPicPr>
          <p:nvPr/>
        </p:nvPicPr>
        <p:blipFill>
          <a:blip r:embed="rId4">
            <a:lum bright="-50000"/>
            <a:alphaModFix/>
          </a:blip>
          <a:srcRect/>
          <a:stretch>
            <a:fillRect/>
          </a:stretch>
        </p:blipFill>
        <p:spPr>
          <a:xfrm>
            <a:off x="166631" y="1725493"/>
            <a:ext cx="8077320" cy="3371760"/>
          </a:xfrm>
          <a:prstGeom prst="rect">
            <a:avLst/>
          </a:prstGeom>
          <a:noFill/>
          <a:ln w="0">
            <a:solidFill>
              <a:srgbClr val="808080"/>
            </a:solidFill>
            <a:prstDash val="solid"/>
          </a:ln>
          <a:effectLst>
            <a:outerShdw dist="103351" dir="2700000" algn="tl">
              <a:srgbClr val="808080">
                <a:alpha val="25000"/>
              </a:srgbClr>
            </a:outerShdw>
          </a:effectLst>
        </p:spPr>
      </p:pic>
      <p:pic>
        <p:nvPicPr>
          <p:cNvPr id="5" name="Picture 4"/>
          <p:cNvPicPr>
            <a:picLocks noChangeAspect="1"/>
          </p:cNvPicPr>
          <p:nvPr/>
        </p:nvPicPr>
        <p:blipFill>
          <a:blip r:embed="rId5">
            <a:lum bright="-50000"/>
            <a:alphaModFix/>
          </a:blip>
          <a:srcRect/>
          <a:stretch>
            <a:fillRect/>
          </a:stretch>
        </p:blipFill>
        <p:spPr>
          <a:xfrm>
            <a:off x="1524000" y="2560319"/>
            <a:ext cx="8067600" cy="3295800"/>
          </a:xfrm>
          <a:prstGeom prst="rect">
            <a:avLst/>
          </a:prstGeom>
          <a:noFill/>
          <a:ln w="0">
            <a:solidFill>
              <a:srgbClr val="808080"/>
            </a:solidFill>
            <a:prstDash val="solid"/>
          </a:ln>
          <a:effectLst>
            <a:outerShdw dist="103351" dir="2700000" algn="tl">
              <a:srgbClr val="808080">
                <a:alpha val="25000"/>
              </a:srgbClr>
            </a:outerShdw>
          </a:effectLst>
        </p:spPr>
      </p:pic>
      <p:pic>
        <p:nvPicPr>
          <p:cNvPr id="6" name="Picture 5"/>
          <p:cNvPicPr>
            <a:picLocks noChangeAspect="1"/>
          </p:cNvPicPr>
          <p:nvPr/>
        </p:nvPicPr>
        <p:blipFill>
          <a:blip r:embed="rId6">
            <a:lum bright="-50000"/>
            <a:alphaModFix/>
          </a:blip>
          <a:srcRect/>
          <a:stretch>
            <a:fillRect/>
          </a:stretch>
        </p:blipFill>
        <p:spPr>
          <a:xfrm>
            <a:off x="3856729" y="2431755"/>
            <a:ext cx="8229600" cy="1609560"/>
          </a:xfrm>
          <a:prstGeom prst="rect">
            <a:avLst/>
          </a:prstGeom>
          <a:noFill/>
          <a:ln w="0">
            <a:solidFill>
              <a:srgbClr val="808080"/>
            </a:solidFill>
            <a:prstDash val="solid"/>
          </a:ln>
          <a:effectLst>
            <a:outerShdw dist="103351" dir="2700000" algn="tl">
              <a:srgbClr val="808080">
                <a:alpha val="25000"/>
              </a:srgbClr>
            </a:outerShdw>
          </a:effectLst>
        </p:spPr>
      </p:pic>
      <p:pic>
        <p:nvPicPr>
          <p:cNvPr id="7" name="Picture 6"/>
          <p:cNvPicPr>
            <a:picLocks noChangeAspect="1"/>
          </p:cNvPicPr>
          <p:nvPr/>
        </p:nvPicPr>
        <p:blipFill>
          <a:blip r:embed="rId7">
            <a:lum bright="-50000"/>
            <a:alphaModFix/>
          </a:blip>
          <a:srcRect/>
          <a:stretch>
            <a:fillRect/>
          </a:stretch>
        </p:blipFill>
        <p:spPr>
          <a:xfrm>
            <a:off x="5217266" y="4298690"/>
            <a:ext cx="6219720" cy="2486160"/>
          </a:xfrm>
          <a:prstGeom prst="rect">
            <a:avLst/>
          </a:prstGeom>
          <a:noFill/>
          <a:ln w="0">
            <a:solidFill>
              <a:srgbClr val="808080"/>
            </a:solidFill>
            <a:prstDash val="solid"/>
          </a:ln>
          <a:effectLst>
            <a:outerShdw dist="103351" dir="13500000" algn="tl">
              <a:srgbClr val="808080">
                <a:alpha val="25000"/>
              </a:srgbClr>
            </a:outerShdw>
          </a:effectLst>
        </p:spPr>
      </p:pic>
    </p:spTree>
    <p:extLst>
      <p:ext uri="{BB962C8B-B14F-4D97-AF65-F5344CB8AC3E}">
        <p14:creationId xmlns:p14="http://schemas.microsoft.com/office/powerpoint/2010/main" val="323847371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noGrp="1"/>
          </p:cNvSpPr>
          <p:nvPr>
            <p:ph type="title"/>
          </p:nvPr>
        </p:nvSpPr>
        <p:spPr/>
        <p:txBody>
          <a:bodyPr/>
          <a:lstStyle/>
          <a:p>
            <a:pPr lvl="0"/>
            <a:r>
              <a:rPr lang="en-US">
                <a:latin typeface="Myriad Pro Light" pitchFamily="34"/>
              </a:rPr>
              <a:t>Extendable Architecture</a:t>
            </a:r>
          </a:p>
        </p:txBody>
      </p:sp>
      <p:sp>
        <p:nvSpPr>
          <p:cNvPr id="4" name="Content Placeholder 2"/>
          <p:cNvSpPr txBox="1">
            <a:spLocks noGrp="1"/>
          </p:cNvSpPr>
          <p:nvPr>
            <p:ph idx="1"/>
          </p:nvPr>
        </p:nvSpPr>
        <p:spPr/>
        <p:txBody>
          <a:bodyPr vert="horz" lIns="91440" tIns="45720" rIns="91440" bIns="45720" rtlCol="0">
            <a:normAutofit/>
          </a:bodyPr>
          <a:lstStyle/>
          <a:p>
            <a:pPr marL="224100" indent="-342900" hangingPunct="1">
              <a:spcBef>
                <a:spcPts val="799"/>
              </a:spcBef>
              <a:spcAft>
                <a:spcPts val="0"/>
              </a:spcAft>
              <a:buSzPct val="45000"/>
              <a:buFont typeface="Wingdings" panose="05000000000000000000" pitchFamily="2" charset="2"/>
              <a:buChar char="Ø"/>
            </a:pPr>
            <a:r>
              <a:rPr lang="en-US" sz="3600" dirty="0">
                <a:latin typeface="Myriad Pro Light" pitchFamily="34"/>
              </a:rPr>
              <a:t>List of 'objects' to monitor</a:t>
            </a:r>
          </a:p>
          <a:p>
            <a:pPr marL="224100" indent="-342900" hangingPunct="1">
              <a:spcBef>
                <a:spcPts val="799"/>
              </a:spcBef>
              <a:spcAft>
                <a:spcPts val="0"/>
              </a:spcAft>
              <a:buSzPct val="45000"/>
              <a:buFont typeface="Wingdings" panose="05000000000000000000" pitchFamily="2" charset="2"/>
              <a:buChar char="Ø"/>
            </a:pPr>
            <a:r>
              <a:rPr lang="en-US" sz="3600" dirty="0">
                <a:latin typeface="Myriad Pro Light" pitchFamily="34"/>
              </a:rPr>
              <a:t>Schedule of things to do</a:t>
            </a:r>
          </a:p>
          <a:p>
            <a:pPr marL="224100" indent="-342900" hangingPunct="1">
              <a:spcBef>
                <a:spcPts val="799"/>
              </a:spcBef>
              <a:spcAft>
                <a:spcPts val="0"/>
              </a:spcAft>
              <a:buSzPct val="45000"/>
              <a:buFont typeface="Wingdings" panose="05000000000000000000" pitchFamily="2" charset="2"/>
              <a:buChar char="Ø"/>
            </a:pPr>
            <a:r>
              <a:rPr lang="en-US" sz="3600" dirty="0">
                <a:latin typeface="Myriad Pro Light" pitchFamily="34"/>
              </a:rPr>
              <a:t>Run checks, other commands</a:t>
            </a:r>
          </a:p>
          <a:p>
            <a:pPr marL="224100" indent="-342900" hangingPunct="1">
              <a:spcBef>
                <a:spcPts val="799"/>
              </a:spcBef>
              <a:spcAft>
                <a:spcPts val="0"/>
              </a:spcAft>
              <a:buSzPct val="45000"/>
              <a:buFont typeface="Wingdings" panose="05000000000000000000" pitchFamily="2" charset="2"/>
              <a:buChar char="Ø"/>
            </a:pPr>
            <a:r>
              <a:rPr lang="en-US" sz="3600" dirty="0">
                <a:latin typeface="Myriad Pro Light" pitchFamily="34"/>
              </a:rPr>
              <a:t>Other work as requested</a:t>
            </a:r>
          </a:p>
        </p:txBody>
      </p:sp>
      <p:pic>
        <p:nvPicPr>
          <p:cNvPr id="3" name="Picture 2"/>
          <p:cNvPicPr>
            <a:picLocks noChangeAspect="1"/>
          </p:cNvPicPr>
          <p:nvPr/>
        </p:nvPicPr>
        <p:blipFill>
          <a:blip r:embed="rId3">
            <a:lum bright="-50000"/>
            <a:alphaModFix/>
          </a:blip>
          <a:srcRect/>
          <a:stretch>
            <a:fillRect/>
          </a:stretch>
        </p:blipFill>
        <p:spPr>
          <a:xfrm>
            <a:off x="8473440" y="1879201"/>
            <a:ext cx="1828800" cy="3099959"/>
          </a:xfrm>
          <a:prstGeom prst="rect">
            <a:avLst/>
          </a:prstGeom>
          <a:noFill/>
          <a:ln>
            <a:noFill/>
          </a:ln>
        </p:spPr>
      </p:pic>
    </p:spTree>
    <p:extLst>
      <p:ext uri="{BB962C8B-B14F-4D97-AF65-F5344CB8AC3E}">
        <p14:creationId xmlns:p14="http://schemas.microsoft.com/office/powerpoint/2010/main" val="9346395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Class="entr"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ntr" fill="hold"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Retrospect">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309</TotalTime>
  <Words>1265</Words>
  <Application>Microsoft Office PowerPoint</Application>
  <PresentationFormat>Widescreen</PresentationFormat>
  <Paragraphs>382</Paragraphs>
  <Slides>38</Slides>
  <Notes>36</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38</vt:i4>
      </vt:variant>
    </vt:vector>
  </HeadingPairs>
  <TitlesOfParts>
    <vt:vector size="51" baseType="lpstr">
      <vt:lpstr>Microsoft YaHei</vt:lpstr>
      <vt:lpstr>Arial</vt:lpstr>
      <vt:lpstr>Calibri</vt:lpstr>
      <vt:lpstr>Calibri Light</vt:lpstr>
      <vt:lpstr>Consolas</vt:lpstr>
      <vt:lpstr>Courier New</vt:lpstr>
      <vt:lpstr>Mangal</vt:lpstr>
      <vt:lpstr>Myriad Pro</vt:lpstr>
      <vt:lpstr>Myriad Pro Light</vt:lpstr>
      <vt:lpstr>StarSymbol</vt:lpstr>
      <vt:lpstr>Wingdings</vt:lpstr>
      <vt:lpstr>Wingdings 2</vt:lpstr>
      <vt:lpstr>Retrospect</vt:lpstr>
      <vt:lpstr>ADMINISTRACIÓN DE SERVICIOS PARA LA WEB</vt:lpstr>
      <vt:lpstr>The Plan</vt:lpstr>
      <vt:lpstr>What is...</vt:lpstr>
      <vt:lpstr>Comprehensive Monitoring</vt:lpstr>
      <vt:lpstr>Visibility</vt:lpstr>
      <vt:lpstr>Alerting &amp; Awareness</vt:lpstr>
      <vt:lpstr>Problem Remediation</vt:lpstr>
      <vt:lpstr>Reporting</vt:lpstr>
      <vt:lpstr>Extendable Architecture</vt:lpstr>
      <vt:lpstr>Objects</vt:lpstr>
      <vt:lpstr>Checks</vt:lpstr>
      <vt:lpstr>Formats &amp; APIs</vt:lpstr>
      <vt:lpstr>NEBs</vt:lpstr>
      <vt:lpstr>ADVANTAGES</vt:lpstr>
      <vt:lpstr>BASICS OF NAGIOS</vt:lpstr>
      <vt:lpstr>BASICS OF NAGIOS</vt:lpstr>
      <vt:lpstr>That's Nice, but...</vt:lpstr>
      <vt:lpstr>Installation - 'Soft' Requirements</vt:lpstr>
      <vt:lpstr>Installation - 'Hard' Requirements</vt:lpstr>
      <vt:lpstr>Installation - Before We Begin...</vt:lpstr>
      <vt:lpstr>Installation - Prerequisites</vt:lpstr>
      <vt:lpstr>Installation - Nagios Plugins</vt:lpstr>
      <vt:lpstr>Installation - Nagios Core</vt:lpstr>
      <vt:lpstr>Installation - System Setup</vt:lpstr>
      <vt:lpstr>Installation - Try It Out</vt:lpstr>
      <vt:lpstr>Installation - Try It Out</vt:lpstr>
      <vt:lpstr>Anatomy of an Installation</vt:lpstr>
      <vt:lpstr>etc/nagios.cfg</vt:lpstr>
      <vt:lpstr>Configuration Basics</vt:lpstr>
      <vt:lpstr>A Partial Template Example</vt:lpstr>
      <vt:lpstr>A Real Host Template</vt:lpstr>
      <vt:lpstr>More configuration</vt:lpstr>
      <vt:lpstr>Nagios Exchange</vt:lpstr>
      <vt:lpstr>Nagios Library</vt:lpstr>
      <vt:lpstr>General Support Forum</vt:lpstr>
      <vt:lpstr>Nagios XI</vt:lpstr>
      <vt:lpstr>Get Involved</vt:lpstr>
      <vt:lpstr>Summary</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Brenda Gonzalez</dc:creator>
  <cp:lastModifiedBy>Brenda Gonzalez</cp:lastModifiedBy>
  <cp:revision>7</cp:revision>
  <dcterms:created xsi:type="dcterms:W3CDTF">2015-09-07T16:31:52Z</dcterms:created>
  <dcterms:modified xsi:type="dcterms:W3CDTF">2015-09-22T01:42:38Z</dcterms:modified>
</cp:coreProperties>
</file>