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438" r:id="rId3"/>
    <p:sldId id="437" r:id="rId4"/>
    <p:sldId id="380" r:id="rId5"/>
    <p:sldId id="509" r:id="rId6"/>
    <p:sldId id="520" r:id="rId7"/>
    <p:sldId id="522" r:id="rId8"/>
    <p:sldId id="521" r:id="rId9"/>
    <p:sldId id="523" r:id="rId10"/>
    <p:sldId id="52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61FA5F-CE9A-4EA9-9E06-380081A05BE6}">
          <p14:sldIdLst>
            <p14:sldId id="256"/>
            <p14:sldId id="438"/>
            <p14:sldId id="437"/>
            <p14:sldId id="380"/>
            <p14:sldId id="509"/>
            <p14:sldId id="520"/>
            <p14:sldId id="522"/>
            <p14:sldId id="521"/>
            <p14:sldId id="523"/>
            <p14:sldId id="524"/>
          </p14:sldIdLst>
        </p14:section>
        <p14:section name="Untitled Section" id="{73743D8B-C814-4BBF-9F1F-0730FB07157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005" autoAdjust="0"/>
  </p:normalViewPr>
  <p:slideViewPr>
    <p:cSldViewPr>
      <p:cViewPr varScale="1">
        <p:scale>
          <a:sx n="76" d="100"/>
          <a:sy n="76" d="100"/>
        </p:scale>
        <p:origin x="17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Adaptive rendering: </a:t>
            </a:r>
            <a:r>
              <a:rPr lang="en-US" sz="1200" dirty="0" smtClean="0"/>
              <a:t>The default Internet and Intranet application templates use CSS media</a:t>
            </a:r>
          </a:p>
          <a:p>
            <a:r>
              <a:rPr lang="en-US" sz="1200" dirty="0" smtClean="0"/>
              <a:t>queries to gracefully scale down to smaller mobile form factors.</a:t>
            </a:r>
          </a:p>
          <a:p>
            <a:r>
              <a:rPr lang="en-US" sz="1200" b="1" dirty="0" smtClean="0"/>
              <a:t>Display Modes: </a:t>
            </a:r>
            <a:r>
              <a:rPr lang="en-US" sz="1200" dirty="0" smtClean="0"/>
              <a:t>MVC 4 uses a convention-based approach to allow selecting different views</a:t>
            </a:r>
          </a:p>
          <a:p>
            <a:r>
              <a:rPr lang="en-US" sz="1200" dirty="0" smtClean="0"/>
              <a:t>based on the browser making the request. Unlike adaptive rendering, this allows you to</a:t>
            </a:r>
          </a:p>
          <a:p>
            <a:r>
              <a:rPr lang="en-US" sz="1200" dirty="0" smtClean="0"/>
              <a:t>change the markup that’s sent to mobile browsers.</a:t>
            </a:r>
          </a:p>
          <a:p>
            <a:r>
              <a:rPr lang="en-US" sz="1200" b="1" dirty="0" smtClean="0"/>
              <a:t>Mobile project template: </a:t>
            </a:r>
            <a:r>
              <a:rPr lang="en-US" sz="1200" dirty="0" smtClean="0"/>
              <a:t>This new project template helps you to create web applications that are intended for mobile-only use.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32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This way it can fully adapt to the device and load only the simplest of data needed for the user to interact with the site. </a:t>
            </a:r>
          </a:p>
          <a:p>
            <a:pPr fontAlgn="base"/>
            <a:r>
              <a:rPr lang="en-US" sz="1200" dirty="0" smtClean="0"/>
              <a:t>With CSS</a:t>
            </a:r>
          </a:p>
          <a:p>
            <a:pPr fontAlgn="base"/>
            <a:r>
              <a:rPr lang="en-US" sz="1200" dirty="0" smtClean="0"/>
              <a:t>So Adaptive Rendering is displaying the website differently for the phone using </a:t>
            </a:r>
            <a:r>
              <a:rPr lang="en-US" sz="1200" dirty="0" err="1" smtClean="0"/>
              <a:t>css</a:t>
            </a:r>
            <a:r>
              <a:rPr lang="en-US" sz="1200" dirty="0" smtClean="0"/>
              <a:t> to respond to the proportions of the screen (responsive design).</a:t>
            </a:r>
          </a:p>
          <a:p>
            <a:pPr fontAlgn="base"/>
            <a:r>
              <a:rPr lang="en-US" sz="1200" dirty="0" smtClean="0"/>
              <a:t>Here are some important features we can use in our website for the phone.</a:t>
            </a:r>
          </a:p>
          <a:p>
            <a:pPr fontAlgn="base"/>
            <a:r>
              <a:rPr lang="en-US" sz="1200" dirty="0" smtClean="0"/>
              <a:t>Viewport </a:t>
            </a:r>
            <a:r>
              <a:rPr lang="en-US" sz="1200" dirty="0" err="1" smtClean="0"/>
              <a:t>metatag</a:t>
            </a:r>
            <a:endParaRPr lang="en-US" sz="1200" dirty="0" smtClean="0"/>
          </a:p>
          <a:p>
            <a:pPr fontAlgn="base"/>
            <a:r>
              <a:rPr lang="en-US" sz="1200" dirty="0" smtClean="0"/>
              <a:t>First of all we can configure the viewport </a:t>
            </a:r>
            <a:r>
              <a:rPr lang="en-US" sz="1200" dirty="0" err="1" smtClean="0"/>
              <a:t>metatag</a:t>
            </a:r>
            <a:r>
              <a:rPr lang="en-US" sz="1200" dirty="0" smtClean="0"/>
              <a:t>. With this </a:t>
            </a:r>
            <a:r>
              <a:rPr lang="en-US" sz="1200" dirty="0" err="1" smtClean="0"/>
              <a:t>metatag</a:t>
            </a:r>
            <a:r>
              <a:rPr lang="en-US" sz="1200" dirty="0" smtClean="0"/>
              <a:t> we can fully scale the page on the phone’s screen.</a:t>
            </a:r>
          </a:p>
          <a:p>
            <a:pPr fontAlgn="base"/>
            <a:r>
              <a:rPr lang="en-US" sz="1200" b="1" u="sng" dirty="0" smtClean="0"/>
              <a:t>Without:</a:t>
            </a:r>
            <a:r>
              <a:rPr lang="en-US" sz="1200" dirty="0" smtClean="0"/>
              <a:t> &lt;meta name=”viewport” content=”width=device-width” /&gt;</a:t>
            </a:r>
          </a:p>
          <a:p>
            <a:r>
              <a:rPr lang="en-US" sz="1200" dirty="0" smtClean="0"/>
              <a:t>- See more at: http://bstavroulakis.com/blog/mobile/adaptive-rendering-asp-net-mvc-4/#sthash.rIFOEXq0.dpuf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3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achieve all of these we have to load a completely different site for the phone and not only an “adaptive” version of it. 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82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58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419" sz="1200" b="1" dirty="0" smtClean="0"/>
              <a:t>Mobile </a:t>
            </a:r>
            <a:r>
              <a:rPr lang="es-419" sz="1200" b="1" dirty="0" err="1" smtClean="0"/>
              <a:t>Site</a:t>
            </a:r>
            <a:r>
              <a:rPr lang="es-419" sz="1200" b="1" dirty="0" smtClean="0"/>
              <a:t> </a:t>
            </a:r>
            <a:r>
              <a:rPr lang="es-419" sz="1200" b="1" dirty="0" err="1" smtClean="0"/>
              <a:t>Template</a:t>
            </a:r>
            <a:endParaRPr lang="es-419" sz="1200" b="1" dirty="0" smtClean="0"/>
          </a:p>
          <a:p>
            <a:r>
              <a:rPr lang="en-US" sz="1200" dirty="0" smtClean="0"/>
              <a:t>The Mobile Site template preconfigures your site to use the jQuery Mobile library. jQuery Mobile offers a number of enhancements for mobile web applications:</a:t>
            </a:r>
          </a:p>
          <a:p>
            <a:r>
              <a:rPr lang="en-US" sz="1200" dirty="0" smtClean="0"/>
              <a:t>‰ The user interface uses UI widgets that are touch optimized, ensuring that users won’t become frustrated by tiny buttons and form fields.</a:t>
            </a:r>
          </a:p>
          <a:p>
            <a:r>
              <a:rPr lang="en-US" sz="1200" dirty="0" smtClean="0"/>
              <a:t>‰ It’s designed for (and tested against) all major mobile </a:t>
            </a:r>
            <a:r>
              <a:rPr lang="es-419" sz="1200" dirty="0" smtClean="0"/>
              <a:t>browsers.</a:t>
            </a:r>
          </a:p>
          <a:p>
            <a:r>
              <a:rPr lang="en-US" sz="1200" dirty="0" smtClean="0"/>
              <a:t>‰ Ajax navigation offers animated page transitions and better performance over low bandwidth.</a:t>
            </a:r>
          </a:p>
          <a:p>
            <a:r>
              <a:rPr lang="en-US" sz="1200" dirty="0" smtClean="0"/>
              <a:t>‰ Theme support allows you to re-skin the entire site </a:t>
            </a:r>
            <a:r>
              <a:rPr lang="es-419" sz="1200" dirty="0" err="1" smtClean="0"/>
              <a:t>through</a:t>
            </a:r>
            <a:r>
              <a:rPr lang="es-419" sz="1200" dirty="0" smtClean="0"/>
              <a:t> CSS </a:t>
            </a:r>
            <a:r>
              <a:rPr lang="es-419" sz="1200" dirty="0" err="1" smtClean="0"/>
              <a:t>themes</a:t>
            </a:r>
            <a:r>
              <a:rPr lang="es-419" sz="1200" dirty="0" smtClean="0"/>
              <a:t>.</a:t>
            </a:r>
          </a:p>
          <a:p>
            <a:r>
              <a:rPr lang="en-US" sz="1200" dirty="0" smtClean="0"/>
              <a:t>‰ List views offer a great experience for viewing and manipulating lists of information in a mobile-friendly </a:t>
            </a:r>
            <a:r>
              <a:rPr lang="es-419" sz="1200" dirty="0" smtClean="0"/>
              <a:t>interface.</a:t>
            </a:r>
            <a:endParaRPr lang="en-US" sz="1100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4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stavroulakis.com/blog/wp-content/uploads/2012/05/site_mobile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stavroulakis.com/blog/wp-content/uploads/2012/05/site_m_fullobile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dirty="0" smtClean="0"/>
              <a:t>LESSON </a:t>
            </a:r>
            <a:r>
              <a:rPr lang="en-US" sz="3600" dirty="0"/>
              <a:t>1: </a:t>
            </a:r>
            <a:r>
              <a:rPr lang="en-US" sz="3600" dirty="0" smtClean="0"/>
              <a:t>MOBILE PROJECT TEMPLATE.</a:t>
            </a:r>
            <a:endParaRPr lang="es-419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9900" y="1600200"/>
            <a:ext cx="822960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2800" b="1" dirty="0"/>
              <a:t>Mobile </a:t>
            </a:r>
            <a:r>
              <a:rPr lang="es-419" sz="2800" b="1" dirty="0" err="1"/>
              <a:t>Site</a:t>
            </a:r>
            <a:r>
              <a:rPr lang="es-419" sz="2800" b="1" dirty="0"/>
              <a:t> </a:t>
            </a:r>
            <a:r>
              <a:rPr lang="es-419" sz="2800" b="1" dirty="0" err="1"/>
              <a:t>Template</a:t>
            </a:r>
            <a:endParaRPr lang="es-419" sz="28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/>
              <a:t>jQuery </a:t>
            </a:r>
            <a:r>
              <a:rPr lang="en-US" sz="2800" dirty="0"/>
              <a:t>Mobile offers a number </a:t>
            </a:r>
            <a:r>
              <a:rPr lang="en-US" sz="2800" dirty="0" smtClean="0"/>
              <a:t>of enhancements </a:t>
            </a:r>
            <a:r>
              <a:rPr lang="en-US" sz="2800" dirty="0"/>
              <a:t>for mobile web applications: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smtClean="0"/>
              <a:t>The </a:t>
            </a:r>
            <a:r>
              <a:rPr lang="en-US" sz="2000" dirty="0"/>
              <a:t>user interface uses UI widgets that are touch </a:t>
            </a:r>
            <a:r>
              <a:rPr lang="en-US" sz="2000" dirty="0" smtClean="0"/>
              <a:t>optimized,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smtClean="0"/>
              <a:t>It’s </a:t>
            </a:r>
            <a:r>
              <a:rPr lang="en-US" sz="2000" dirty="0"/>
              <a:t>designed for (and tested against) all major </a:t>
            </a:r>
            <a:r>
              <a:rPr lang="en-US" sz="2000" dirty="0" smtClean="0"/>
              <a:t>mobile </a:t>
            </a:r>
            <a:r>
              <a:rPr lang="es-419" sz="2000" dirty="0" smtClean="0"/>
              <a:t>browsers</a:t>
            </a:r>
            <a:r>
              <a:rPr lang="es-419" sz="2000" dirty="0"/>
              <a:t>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smtClean="0"/>
              <a:t>Ajax </a:t>
            </a:r>
            <a:r>
              <a:rPr lang="en-US" sz="2000" dirty="0"/>
              <a:t>navigation offers animated page transitions </a:t>
            </a:r>
            <a:r>
              <a:rPr lang="en-US" sz="2000" dirty="0" smtClean="0"/>
              <a:t>and better </a:t>
            </a:r>
            <a:r>
              <a:rPr lang="en-US" sz="2000" dirty="0"/>
              <a:t>performance over low bandwidth.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smtClean="0"/>
              <a:t>Theme </a:t>
            </a:r>
            <a:r>
              <a:rPr lang="en-US" sz="2000" dirty="0"/>
              <a:t>support allows you to re-skin the entire </a:t>
            </a:r>
            <a:r>
              <a:rPr lang="en-US" sz="2000" dirty="0" smtClean="0"/>
              <a:t>site </a:t>
            </a:r>
            <a:r>
              <a:rPr lang="es-419" sz="2000" dirty="0" err="1" smtClean="0"/>
              <a:t>through</a:t>
            </a:r>
            <a:r>
              <a:rPr lang="es-419" sz="2000" dirty="0" smtClean="0"/>
              <a:t> </a:t>
            </a:r>
            <a:r>
              <a:rPr lang="es-419" sz="2000" dirty="0"/>
              <a:t>CSS </a:t>
            </a:r>
            <a:r>
              <a:rPr lang="es-419" sz="2000" dirty="0" err="1"/>
              <a:t>themes</a:t>
            </a:r>
            <a:r>
              <a:rPr lang="es-419" sz="2000" dirty="0"/>
              <a:t>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smtClean="0"/>
              <a:t>List </a:t>
            </a:r>
            <a:r>
              <a:rPr lang="en-US" sz="2000" dirty="0"/>
              <a:t>views offer a great experience for viewing </a:t>
            </a:r>
            <a:r>
              <a:rPr lang="en-US" sz="2000" dirty="0" smtClean="0"/>
              <a:t>and manipulating </a:t>
            </a:r>
            <a:r>
              <a:rPr lang="en-US" sz="2000" dirty="0"/>
              <a:t>lists of information in a </a:t>
            </a:r>
            <a:r>
              <a:rPr lang="en-US" sz="2000" dirty="0" smtClean="0"/>
              <a:t>mobile-friendly </a:t>
            </a:r>
            <a:r>
              <a:rPr lang="es-419" sz="2000" dirty="0" smtClean="0"/>
              <a:t>interface</a:t>
            </a:r>
            <a:r>
              <a:rPr lang="es-419" sz="20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775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 smtClean="0"/>
              <a:t>13. MOBILE FEATURES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ADAPTIVE RENDER.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2: DISPLAY MODES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3: MOBILE PROJECT TEMPLATE.</a:t>
            </a:r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dirty="0" smtClean="0"/>
              <a:t>LESSON </a:t>
            </a:r>
            <a:r>
              <a:rPr lang="en-US" sz="3600" dirty="0"/>
              <a:t>1: THE MEANING OF UNIT TESTING AND TEST-DRIVEN </a:t>
            </a:r>
            <a:r>
              <a:rPr lang="es-419" sz="3600" dirty="0"/>
              <a:t>DEVELOPMENT</a:t>
            </a:r>
            <a:r>
              <a:rPr lang="en-US" sz="3600" dirty="0"/>
              <a:t>.</a:t>
            </a:r>
            <a:endParaRPr lang="es-419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2800" dirty="0"/>
              <a:t>MVC 4 </a:t>
            </a:r>
            <a:r>
              <a:rPr lang="es-419" sz="2800" dirty="0" err="1" smtClean="0"/>
              <a:t>provides</a:t>
            </a:r>
            <a:r>
              <a:rPr lang="en-US" sz="2800" dirty="0" smtClean="0"/>
              <a:t> a </a:t>
            </a:r>
            <a:r>
              <a:rPr lang="en-US" sz="2800" dirty="0"/>
              <a:t>range of options to target each of these scenarios</a:t>
            </a:r>
            <a:r>
              <a:rPr lang="en-US" sz="2800" dirty="0" smtClean="0"/>
              <a:t>:</a:t>
            </a:r>
          </a:p>
          <a:p>
            <a:pPr marL="0" indent="0">
              <a:buNone/>
            </a:pPr>
            <a:endParaRPr lang="en-US" sz="28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/>
              <a:t>Adaptive </a:t>
            </a:r>
            <a:r>
              <a:rPr lang="en-US" sz="2800" b="1" dirty="0" smtClean="0"/>
              <a:t>rendering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smtClean="0"/>
              <a:t>Display Modes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smtClean="0"/>
              <a:t>Mobile </a:t>
            </a:r>
            <a:r>
              <a:rPr lang="en-US" sz="2800" b="1" dirty="0"/>
              <a:t>project </a:t>
            </a:r>
            <a:r>
              <a:rPr lang="en-US" sz="2800" b="1" dirty="0" smtClean="0"/>
              <a:t>template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 smtClean="0"/>
              <a:t>adaptive render.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" name="Picture 2" descr="http://image.slidesharecdn.com/introducingmvc4rccnugjuly182012-130724101216-phpapp01/95/cnug-aspnet-mvc-4-new-features-12-638.jpg?cb=137466255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3" r="7968"/>
          <a:stretch/>
        </p:blipFill>
        <p:spPr bwMode="auto">
          <a:xfrm>
            <a:off x="1199132" y="1263650"/>
            <a:ext cx="6818762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dirty="0" smtClean="0"/>
              <a:t>LESSON </a:t>
            </a:r>
            <a:r>
              <a:rPr lang="en-US" sz="3600" dirty="0"/>
              <a:t>1: ADAPTIVE RENDER.</a:t>
            </a:r>
            <a:endParaRPr lang="es-419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/>
              <a:t>With CSS</a:t>
            </a:r>
          </a:p>
          <a:p>
            <a:pPr lvl="1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400" dirty="0"/>
              <a:t>configure the viewport </a:t>
            </a:r>
            <a:r>
              <a:rPr lang="en-US" sz="2400" dirty="0" err="1" smtClean="0"/>
              <a:t>metatag</a:t>
            </a:r>
            <a:endParaRPr lang="en-US" sz="2400" dirty="0" smtClean="0"/>
          </a:p>
          <a:p>
            <a:pPr marL="0" indent="0" algn="just">
              <a:buClr>
                <a:srgbClr val="FF0000"/>
              </a:buClr>
              <a:buNone/>
            </a:pPr>
            <a:r>
              <a:rPr lang="es-419" altLang="es-419" sz="2000" b="1" u="sng" dirty="0" err="1">
                <a:solidFill>
                  <a:srgbClr val="333333"/>
                </a:solidFill>
                <a:latin typeface="inherit"/>
              </a:rPr>
              <a:t>Without</a:t>
            </a:r>
            <a:r>
              <a:rPr lang="es-419" altLang="es-419" sz="2000" b="1" u="sng" dirty="0">
                <a:solidFill>
                  <a:srgbClr val="333333"/>
                </a:solidFill>
                <a:latin typeface="inherit"/>
              </a:rPr>
              <a:t>: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 &lt;meta 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name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=”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viewport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” 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content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=”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width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device-width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” /&gt;</a:t>
            </a:r>
            <a:endParaRPr lang="en-US" sz="2000" dirty="0"/>
          </a:p>
          <a:p>
            <a:pPr marL="0" indent="0" algn="just">
              <a:buClr>
                <a:srgbClr val="FF0000"/>
              </a:buClr>
              <a:buNone/>
            </a:pPr>
            <a:endParaRPr lang="en-US" sz="1800" dirty="0" smtClean="0"/>
          </a:p>
        </p:txBody>
      </p:sp>
      <p:pic>
        <p:nvPicPr>
          <p:cNvPr id="2050" name="Picture 2" descr="http://bstavroulakis.com/blog/wp-content/uploads/2012/05/site_mobile-1024x617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48000"/>
            <a:ext cx="570672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08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dirty="0" smtClean="0"/>
              <a:t>LESSON </a:t>
            </a:r>
            <a:r>
              <a:rPr lang="en-US" sz="3600" dirty="0"/>
              <a:t>1: ADAPTIVE RENDER.</a:t>
            </a:r>
            <a:endParaRPr lang="es-419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Autofit/>
          </a:bodyPr>
          <a:lstStyle/>
          <a:p>
            <a:pPr marL="0" indent="0" algn="just">
              <a:buClr>
                <a:srgbClr val="FF0000"/>
              </a:buClr>
              <a:buNone/>
            </a:pPr>
            <a:r>
              <a:rPr lang="es-419" altLang="es-419" sz="2000" b="1" u="sng" dirty="0" err="1" smtClean="0">
                <a:solidFill>
                  <a:srgbClr val="333333"/>
                </a:solidFill>
                <a:latin typeface="inherit"/>
              </a:rPr>
              <a:t>With</a:t>
            </a:r>
            <a:r>
              <a:rPr lang="es-419" altLang="es-419" sz="2000" b="1" u="sng" dirty="0">
                <a:solidFill>
                  <a:srgbClr val="333333"/>
                </a:solidFill>
                <a:latin typeface="inherit"/>
              </a:rPr>
              <a:t>: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 &lt;meta 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name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=”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viewport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” 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content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=”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width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=</a:t>
            </a:r>
            <a:r>
              <a:rPr lang="es-419" altLang="es-419" sz="2000" dirty="0" err="1">
                <a:solidFill>
                  <a:srgbClr val="555555"/>
                </a:solidFill>
                <a:latin typeface="HelveticaNeue"/>
              </a:rPr>
              <a:t>device-width</a:t>
            </a:r>
            <a:r>
              <a:rPr lang="es-419" altLang="es-419" sz="2000" dirty="0">
                <a:solidFill>
                  <a:srgbClr val="555555"/>
                </a:solidFill>
                <a:latin typeface="HelveticaNeue"/>
              </a:rPr>
              <a:t>” </a:t>
            </a:r>
            <a:r>
              <a:rPr lang="es-419" altLang="es-419" sz="2000" dirty="0" smtClean="0">
                <a:solidFill>
                  <a:srgbClr val="555555"/>
                </a:solidFill>
                <a:latin typeface="HelveticaNeue"/>
              </a:rPr>
              <a:t>/&gt;</a:t>
            </a:r>
            <a:endParaRPr lang="es-419" altLang="es-419" sz="1200" dirty="0"/>
          </a:p>
        </p:txBody>
      </p:sp>
      <p:pic>
        <p:nvPicPr>
          <p:cNvPr id="3074" name="Picture 2" descr="http://bstavroulakis.com/blog/wp-content/uploads/2012/05/site_m_fullobile-1024x63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311746"/>
            <a:ext cx="6553200" cy="405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61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 smtClean="0"/>
              <a:t>DISPLAY MODE.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4100" name="Picture 4" descr="https://encrypted-tbn3.gstatic.com/images?q=tbn:ANd9GcT_Rn4sui9fbamc9A5uaGmchecAYpfZu5EpDdwPmy_w450eaIsZx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73100"/>
            <a:ext cx="1981200" cy="375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6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dirty="0" smtClean="0"/>
              <a:t>LESSON </a:t>
            </a:r>
            <a:r>
              <a:rPr lang="en-US" sz="3600" dirty="0"/>
              <a:t>1: </a:t>
            </a:r>
            <a:r>
              <a:rPr lang="en-US" sz="3600" dirty="0" smtClean="0"/>
              <a:t>DISPLAY MODE.</a:t>
            </a:r>
            <a:endParaRPr lang="es-419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9900" y="1600200"/>
            <a:ext cx="8229600" cy="4495800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en-US" sz="2800" b="1" dirty="0"/>
              <a:t>Mobile Specific Views</a:t>
            </a:r>
          </a:p>
          <a:p>
            <a:pPr fontAlgn="base"/>
            <a:endParaRPr lang="en-US" sz="2800" dirty="0"/>
          </a:p>
          <a:p>
            <a:pPr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400" dirty="0"/>
              <a:t>In ASP.NET MVC 4 that can be done easily. Now by convention (continuing the good habit of convention over configuration) if you create a </a:t>
            </a:r>
            <a:r>
              <a:rPr lang="en-US" sz="2400" dirty="0" err="1"/>
              <a:t>V</a:t>
            </a:r>
            <a:r>
              <a:rPr lang="en-US" sz="2400" dirty="0" err="1" smtClean="0"/>
              <a:t>iew.mobile.cshtml</a:t>
            </a:r>
            <a:r>
              <a:rPr lang="en-US" sz="2400" dirty="0" smtClean="0"/>
              <a:t> </a:t>
            </a:r>
            <a:r>
              <a:rPr lang="en-US" sz="2400" dirty="0"/>
              <a:t>it will serve that to the user when he enters with his mobile.</a:t>
            </a:r>
          </a:p>
        </p:txBody>
      </p:sp>
      <p:pic>
        <p:nvPicPr>
          <p:cNvPr id="5" name="Picture 2" descr="http://img.techbrij.com/1006/mobi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82" y="4191000"/>
            <a:ext cx="4009418" cy="219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09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 smtClean="0"/>
              <a:t>MOBILE PROJECT TEMPLATE.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300" y="307199"/>
            <a:ext cx="2234900" cy="40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32848</TotalTime>
  <Words>571</Words>
  <Application>Microsoft Office PowerPoint</Application>
  <PresentationFormat>On-screen Show (4:3)</PresentationFormat>
  <Paragraphs>61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HelveticaNeue</vt:lpstr>
      <vt:lpstr>inherit</vt:lpstr>
      <vt:lpstr>Wingdings</vt:lpstr>
      <vt:lpstr>Office Theme</vt:lpstr>
      <vt:lpstr>ASP.NET 70-486</vt:lpstr>
      <vt:lpstr>CHAPTER 13. MOBILE FEATURES</vt:lpstr>
      <vt:lpstr>LESSON 1: THE MEANING OF UNIT TESTING AND TEST-DRIVEN DEVELOPMENT.</vt:lpstr>
      <vt:lpstr>Lesson 1: adaptive render.</vt:lpstr>
      <vt:lpstr>LESSON 1: ADAPTIVE RENDER.</vt:lpstr>
      <vt:lpstr>LESSON 1: ADAPTIVE RENDER.</vt:lpstr>
      <vt:lpstr>Lesson 1: DISPLAY MODE.</vt:lpstr>
      <vt:lpstr>LESSON 1: DISPLAY MODE.</vt:lpstr>
      <vt:lpstr>Lesson 1: MOBILE PROJECT TEMPLATE.</vt:lpstr>
      <vt:lpstr>LESSON 1: MOBILE PROJECT TEMPLATE.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530</cp:revision>
  <dcterms:created xsi:type="dcterms:W3CDTF">2010-12-23T19:30:12Z</dcterms:created>
  <dcterms:modified xsi:type="dcterms:W3CDTF">2015-08-06T01:24:26Z</dcterms:modified>
</cp:coreProperties>
</file>