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1.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60" r:id="rId4"/>
    <p:sldMasterId id="2147483779" r:id="rId5"/>
  </p:sldMasterIdLst>
  <p:notesMasterIdLst>
    <p:notesMasterId r:id="rId30"/>
  </p:notesMasterIdLst>
  <p:handoutMasterIdLst>
    <p:handoutMasterId r:id="rId31"/>
  </p:handoutMasterIdLst>
  <p:sldIdLst>
    <p:sldId id="295" r:id="rId6"/>
    <p:sldId id="314" r:id="rId7"/>
    <p:sldId id="293" r:id="rId8"/>
    <p:sldId id="257" r:id="rId9"/>
    <p:sldId id="315" r:id="rId10"/>
    <p:sldId id="294" r:id="rId11"/>
    <p:sldId id="296" r:id="rId12"/>
    <p:sldId id="303" r:id="rId13"/>
    <p:sldId id="301" r:id="rId14"/>
    <p:sldId id="316" r:id="rId15"/>
    <p:sldId id="299" r:id="rId16"/>
    <p:sldId id="304" r:id="rId17"/>
    <p:sldId id="313" r:id="rId18"/>
    <p:sldId id="306" r:id="rId19"/>
    <p:sldId id="307" r:id="rId20"/>
    <p:sldId id="308" r:id="rId21"/>
    <p:sldId id="309" r:id="rId22"/>
    <p:sldId id="310" r:id="rId23"/>
    <p:sldId id="311" r:id="rId24"/>
    <p:sldId id="312" r:id="rId25"/>
    <p:sldId id="305" r:id="rId26"/>
    <p:sldId id="300" r:id="rId27"/>
    <p:sldId id="291" r:id="rId28"/>
    <p:sldId id="292" r:id="rId29"/>
  </p:sldIdLst>
  <p:sldSz cx="12188825" cy="6858000"/>
  <p:notesSz cx="6858000" cy="9296400"/>
  <p:embeddedFontLst>
    <p:embeddedFont>
      <p:font typeface="Segoe UI Light" panose="020B0502040204020203" pitchFamily="34" charset="0"/>
      <p:regular r:id="rId32"/>
      <p:italic r:id="rId33"/>
    </p:embeddedFont>
    <p:embeddedFont>
      <p:font typeface="Segoe UI" panose="020B0502040204020203" pitchFamily="34" charset="0"/>
      <p:regular r:id="rId34"/>
      <p:bold r:id="rId35"/>
      <p:italic r:id="rId36"/>
      <p:boldItalic r:id="rId37"/>
    </p:embeddedFont>
    <p:embeddedFont>
      <p:font typeface="Consolas" panose="020B0609020204030204" pitchFamily="49" charset="0"/>
      <p:regular r:id="rId38"/>
      <p:bold r:id="rId39"/>
      <p:italic r:id="rId40"/>
      <p:boldItalic r:id="rId41"/>
    </p:embeddedFont>
    <p:embeddedFont>
      <p:font typeface="Segoe Light" panose="020B0604020202020204" charset="0"/>
      <p:regular r:id="rId42"/>
      <p:italic r:id="rId43"/>
    </p:embeddedFont>
  </p:embeddedFontLst>
  <p:custDataLst>
    <p:tags r:id="rId44"/>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5">
          <p15:clr>
            <a:srgbClr val="A4A3A4"/>
          </p15:clr>
        </p15:guide>
        <p15:guide id="2" orient="horz" pos="719">
          <p15:clr>
            <a:srgbClr val="A4A3A4"/>
          </p15:clr>
        </p15:guide>
        <p15:guide id="3" orient="horz" pos="4166">
          <p15:clr>
            <a:srgbClr val="A4A3A4"/>
          </p15:clr>
        </p15:guide>
        <p15:guide id="4" orient="horz" pos="3937">
          <p15:clr>
            <a:srgbClr val="A4A3A4"/>
          </p15:clr>
        </p15:guide>
        <p15:guide id="5" orient="horz" pos="1068">
          <p15:clr>
            <a:srgbClr val="A4A3A4"/>
          </p15:clr>
        </p15:guide>
        <p15:guide id="6" pos="326">
          <p15:clr>
            <a:srgbClr val="A4A3A4"/>
          </p15:clr>
        </p15:guide>
        <p15:guide id="7" pos="7355">
          <p15:clr>
            <a:srgbClr val="A4A3A4"/>
          </p15:clr>
        </p15:guide>
        <p15:guide id="8" pos="3829">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FFFFF"/>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1247" autoAdjust="0"/>
    <p:restoredTop sz="72727" autoAdjust="0"/>
  </p:normalViewPr>
  <p:slideViewPr>
    <p:cSldViewPr snapToGrid="0">
      <p:cViewPr varScale="1">
        <p:scale>
          <a:sx n="63" d="100"/>
          <a:sy n="63" d="100"/>
        </p:scale>
        <p:origin x="84" y="1260"/>
      </p:cViewPr>
      <p:guideLst>
        <p:guide orient="horz" pos="895"/>
        <p:guide orient="horz" pos="719"/>
        <p:guide orient="horz" pos="4166"/>
        <p:guide orient="horz" pos="3937"/>
        <p:guide orient="horz" pos="1068"/>
        <p:guide pos="326"/>
        <p:guide pos="7355"/>
        <p:guide pos="3829"/>
      </p:guideLst>
    </p:cSldViewPr>
  </p:slideViewPr>
  <p:notesTextViewPr>
    <p:cViewPr>
      <p:scale>
        <a:sx n="100" d="100"/>
        <a:sy n="100" d="100"/>
      </p:scale>
      <p:origin x="0" y="0"/>
    </p:cViewPr>
  </p:notesTextViewPr>
  <p:sorterViewPr>
    <p:cViewPr>
      <p:scale>
        <a:sx n="60" d="100"/>
        <a:sy n="60" d="100"/>
      </p:scale>
      <p:origin x="0" y="2838"/>
    </p:cViewPr>
  </p:sorterViewPr>
  <p:notesViewPr>
    <p:cSldViewPr snapToGrid="0" showGuides="1">
      <p:cViewPr varScale="1">
        <p:scale>
          <a:sx n="78" d="100"/>
          <a:sy n="78" d="100"/>
        </p:scale>
        <p:origin x="-2622"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5.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914873-C460-43A6-8A7F-9F5DC4D4374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n-US"/>
        </a:p>
      </dgm:t>
    </dgm:pt>
    <dgm:pt modelId="{ACD2CAE5-6CA8-422A-A552-FA71416125D4}">
      <dgm:prSet/>
      <dgm:spPr/>
      <dgm:t>
        <a:bodyPr/>
        <a:lstStyle/>
        <a:p>
          <a:pPr rtl="0"/>
          <a:r>
            <a:rPr lang="en-US" baseline="0" dirty="0" smtClean="0"/>
            <a:t>Visual Studio</a:t>
          </a:r>
          <a:endParaRPr lang="en-US" dirty="0"/>
        </a:p>
      </dgm:t>
    </dgm:pt>
    <dgm:pt modelId="{1CCBF95C-50B4-4AE2-BF6C-988A97E3766F}" type="parTrans" cxnId="{0E487D11-6FF8-4D31-9674-E34AEC0327EA}">
      <dgm:prSet/>
      <dgm:spPr/>
      <dgm:t>
        <a:bodyPr/>
        <a:lstStyle/>
        <a:p>
          <a:endParaRPr lang="en-US"/>
        </a:p>
      </dgm:t>
    </dgm:pt>
    <dgm:pt modelId="{0EE29A21-DDDC-40E2-8756-7355AC783842}" type="sibTrans" cxnId="{0E487D11-6FF8-4D31-9674-E34AEC0327EA}">
      <dgm:prSet/>
      <dgm:spPr/>
      <dgm:t>
        <a:bodyPr/>
        <a:lstStyle/>
        <a:p>
          <a:endParaRPr lang="en-US"/>
        </a:p>
      </dgm:t>
    </dgm:pt>
    <dgm:pt modelId="{2E47A735-2E54-47D4-8D7B-43DAE317DE22}">
      <dgm:prSet/>
      <dgm:spPr/>
      <dgm:t>
        <a:bodyPr/>
        <a:lstStyle/>
        <a:p>
          <a:pPr rtl="0"/>
          <a:r>
            <a:rPr lang="en-US" baseline="0" dirty="0" smtClean="0"/>
            <a:t>Windows Azure</a:t>
          </a:r>
          <a:endParaRPr lang="en-US" dirty="0"/>
        </a:p>
      </dgm:t>
    </dgm:pt>
    <dgm:pt modelId="{935CD182-5494-4B87-A87B-5C526DA1EFD0}" type="parTrans" cxnId="{75C5F2ED-7190-4282-B715-C0BBE049F4E2}">
      <dgm:prSet/>
      <dgm:spPr/>
      <dgm:t>
        <a:bodyPr/>
        <a:lstStyle/>
        <a:p>
          <a:endParaRPr lang="en-US"/>
        </a:p>
      </dgm:t>
    </dgm:pt>
    <dgm:pt modelId="{9F231788-C31F-4B60-A8BF-C2D421D63C19}" type="sibTrans" cxnId="{75C5F2ED-7190-4282-B715-C0BBE049F4E2}">
      <dgm:prSet/>
      <dgm:spPr/>
      <dgm:t>
        <a:bodyPr/>
        <a:lstStyle/>
        <a:p>
          <a:endParaRPr lang="en-US"/>
        </a:p>
      </dgm:t>
    </dgm:pt>
    <dgm:pt modelId="{17EC96CC-6899-43CC-99D8-2B5B67C93827}">
      <dgm:prSet/>
      <dgm:spPr/>
      <dgm:t>
        <a:bodyPr/>
        <a:lstStyle/>
        <a:p>
          <a:pPr rtl="0"/>
          <a:r>
            <a:rPr lang="en-US" baseline="0" dirty="0" smtClean="0"/>
            <a:t>NuGet</a:t>
          </a:r>
          <a:endParaRPr lang="en-US" dirty="0"/>
        </a:p>
      </dgm:t>
    </dgm:pt>
    <dgm:pt modelId="{19BEF542-9A55-4227-958B-7672C8A3F132}" type="parTrans" cxnId="{C49FD9FD-EB55-478E-9BF8-7A33842FBAC1}">
      <dgm:prSet/>
      <dgm:spPr/>
    </dgm:pt>
    <dgm:pt modelId="{1108C22D-D867-484A-A5AB-C27F9AE80D39}" type="sibTrans" cxnId="{C49FD9FD-EB55-478E-9BF8-7A33842FBAC1}">
      <dgm:prSet/>
      <dgm:spPr/>
    </dgm:pt>
    <dgm:pt modelId="{BFC0E547-38ED-4BF5-BBFB-41676C651BA4}">
      <dgm:prSet/>
      <dgm:spPr/>
      <dgm:t>
        <a:bodyPr/>
        <a:lstStyle/>
        <a:p>
          <a:pPr rtl="0"/>
          <a:r>
            <a:rPr lang="en-US" dirty="0" smtClean="0"/>
            <a:t>ASP.NET</a:t>
          </a:r>
          <a:endParaRPr lang="en-US" dirty="0"/>
        </a:p>
      </dgm:t>
    </dgm:pt>
    <dgm:pt modelId="{E3527B9A-8B18-4A98-921F-1E462ED07972}" type="parTrans" cxnId="{709C3368-009F-4231-A3CE-749F9BB189CC}">
      <dgm:prSet/>
      <dgm:spPr/>
    </dgm:pt>
    <dgm:pt modelId="{E2E33C33-F5A2-45C5-AF56-0BB04A49ABE7}" type="sibTrans" cxnId="{709C3368-009F-4231-A3CE-749F9BB189CC}">
      <dgm:prSet/>
      <dgm:spPr/>
    </dgm:pt>
    <dgm:pt modelId="{17397D43-AE20-4DE6-BB81-F05A7B561DB3}" type="pres">
      <dgm:prSet presAssocID="{48914873-C460-43A6-8A7F-9F5DC4D43744}" presName="diagram" presStyleCnt="0">
        <dgm:presLayoutVars>
          <dgm:dir/>
          <dgm:resizeHandles val="exact"/>
        </dgm:presLayoutVars>
      </dgm:prSet>
      <dgm:spPr/>
      <dgm:t>
        <a:bodyPr/>
        <a:lstStyle/>
        <a:p>
          <a:endParaRPr lang="en-US"/>
        </a:p>
      </dgm:t>
    </dgm:pt>
    <dgm:pt modelId="{81B22F2D-5B8A-447B-B1AF-78E703F0FBA8}" type="pres">
      <dgm:prSet presAssocID="{ACD2CAE5-6CA8-422A-A552-FA71416125D4}" presName="node" presStyleLbl="node1" presStyleIdx="0" presStyleCnt="4">
        <dgm:presLayoutVars>
          <dgm:bulletEnabled val="1"/>
        </dgm:presLayoutVars>
      </dgm:prSet>
      <dgm:spPr/>
      <dgm:t>
        <a:bodyPr/>
        <a:lstStyle/>
        <a:p>
          <a:endParaRPr lang="en-US"/>
        </a:p>
      </dgm:t>
    </dgm:pt>
    <dgm:pt modelId="{06199EA7-9AD7-47F3-B47F-9C74788B88C1}" type="pres">
      <dgm:prSet presAssocID="{0EE29A21-DDDC-40E2-8756-7355AC783842}" presName="sibTrans" presStyleCnt="0"/>
      <dgm:spPr/>
    </dgm:pt>
    <dgm:pt modelId="{BFD6C2D9-8EAF-4814-9068-92EC26CD3430}" type="pres">
      <dgm:prSet presAssocID="{17EC96CC-6899-43CC-99D8-2B5B67C93827}" presName="node" presStyleLbl="node1" presStyleIdx="1" presStyleCnt="4">
        <dgm:presLayoutVars>
          <dgm:bulletEnabled val="1"/>
        </dgm:presLayoutVars>
      </dgm:prSet>
      <dgm:spPr/>
      <dgm:t>
        <a:bodyPr/>
        <a:lstStyle/>
        <a:p>
          <a:endParaRPr lang="en-US"/>
        </a:p>
      </dgm:t>
    </dgm:pt>
    <dgm:pt modelId="{EC02AEF8-BB51-41CC-AC54-784DB938A98C}" type="pres">
      <dgm:prSet presAssocID="{1108C22D-D867-484A-A5AB-C27F9AE80D39}" presName="sibTrans" presStyleCnt="0"/>
      <dgm:spPr/>
    </dgm:pt>
    <dgm:pt modelId="{C12961E1-1B5A-4A16-B7D5-F0E2A81007BC}" type="pres">
      <dgm:prSet presAssocID="{BFC0E547-38ED-4BF5-BBFB-41676C651BA4}" presName="node" presStyleLbl="node1" presStyleIdx="2" presStyleCnt="4">
        <dgm:presLayoutVars>
          <dgm:bulletEnabled val="1"/>
        </dgm:presLayoutVars>
      </dgm:prSet>
      <dgm:spPr/>
      <dgm:t>
        <a:bodyPr/>
        <a:lstStyle/>
        <a:p>
          <a:endParaRPr lang="en-US"/>
        </a:p>
      </dgm:t>
    </dgm:pt>
    <dgm:pt modelId="{C30E35A3-FC57-42FA-B43B-70825F5A7012}" type="pres">
      <dgm:prSet presAssocID="{E2E33C33-F5A2-45C5-AF56-0BB04A49ABE7}" presName="sibTrans" presStyleCnt="0"/>
      <dgm:spPr/>
    </dgm:pt>
    <dgm:pt modelId="{5222C5B1-7198-4817-8170-EA15671F32D9}" type="pres">
      <dgm:prSet presAssocID="{2E47A735-2E54-47D4-8D7B-43DAE317DE22}" presName="node" presStyleLbl="node1" presStyleIdx="3" presStyleCnt="4">
        <dgm:presLayoutVars>
          <dgm:bulletEnabled val="1"/>
        </dgm:presLayoutVars>
      </dgm:prSet>
      <dgm:spPr/>
      <dgm:t>
        <a:bodyPr/>
        <a:lstStyle/>
        <a:p>
          <a:endParaRPr lang="en-US"/>
        </a:p>
      </dgm:t>
    </dgm:pt>
  </dgm:ptLst>
  <dgm:cxnLst>
    <dgm:cxn modelId="{D96560EA-1BDF-465E-A73D-772259246518}" type="presOf" srcId="{ACD2CAE5-6CA8-422A-A552-FA71416125D4}" destId="{81B22F2D-5B8A-447B-B1AF-78E703F0FBA8}" srcOrd="0" destOrd="0" presId="urn:microsoft.com/office/officeart/2005/8/layout/default"/>
    <dgm:cxn modelId="{C49FD9FD-EB55-478E-9BF8-7A33842FBAC1}" srcId="{48914873-C460-43A6-8A7F-9F5DC4D43744}" destId="{17EC96CC-6899-43CC-99D8-2B5B67C93827}" srcOrd="1" destOrd="0" parTransId="{19BEF542-9A55-4227-958B-7672C8A3F132}" sibTransId="{1108C22D-D867-484A-A5AB-C27F9AE80D39}"/>
    <dgm:cxn modelId="{0E487D11-6FF8-4D31-9674-E34AEC0327EA}" srcId="{48914873-C460-43A6-8A7F-9F5DC4D43744}" destId="{ACD2CAE5-6CA8-422A-A552-FA71416125D4}" srcOrd="0" destOrd="0" parTransId="{1CCBF95C-50B4-4AE2-BF6C-988A97E3766F}" sibTransId="{0EE29A21-DDDC-40E2-8756-7355AC783842}"/>
    <dgm:cxn modelId="{F6C61DE8-B66C-4359-AB57-122AFC85DF71}" type="presOf" srcId="{2E47A735-2E54-47D4-8D7B-43DAE317DE22}" destId="{5222C5B1-7198-4817-8170-EA15671F32D9}" srcOrd="0" destOrd="0" presId="urn:microsoft.com/office/officeart/2005/8/layout/default"/>
    <dgm:cxn modelId="{709C3368-009F-4231-A3CE-749F9BB189CC}" srcId="{48914873-C460-43A6-8A7F-9F5DC4D43744}" destId="{BFC0E547-38ED-4BF5-BBFB-41676C651BA4}" srcOrd="2" destOrd="0" parTransId="{E3527B9A-8B18-4A98-921F-1E462ED07972}" sibTransId="{E2E33C33-F5A2-45C5-AF56-0BB04A49ABE7}"/>
    <dgm:cxn modelId="{210DAFA6-EEC8-4F6E-B76F-5AEBD2A40B9C}" type="presOf" srcId="{17EC96CC-6899-43CC-99D8-2B5B67C93827}" destId="{BFD6C2D9-8EAF-4814-9068-92EC26CD3430}" srcOrd="0" destOrd="0" presId="urn:microsoft.com/office/officeart/2005/8/layout/default"/>
    <dgm:cxn modelId="{75C5F2ED-7190-4282-B715-C0BBE049F4E2}" srcId="{48914873-C460-43A6-8A7F-9F5DC4D43744}" destId="{2E47A735-2E54-47D4-8D7B-43DAE317DE22}" srcOrd="3" destOrd="0" parTransId="{935CD182-5494-4B87-A87B-5C526DA1EFD0}" sibTransId="{9F231788-C31F-4B60-A8BF-C2D421D63C19}"/>
    <dgm:cxn modelId="{3EA1D815-15C9-4362-9231-36556940565F}" type="presOf" srcId="{BFC0E547-38ED-4BF5-BBFB-41676C651BA4}" destId="{C12961E1-1B5A-4A16-B7D5-F0E2A81007BC}" srcOrd="0" destOrd="0" presId="urn:microsoft.com/office/officeart/2005/8/layout/default"/>
    <dgm:cxn modelId="{68A62DA9-FA31-4855-8411-B43973CB0D3C}" type="presOf" srcId="{48914873-C460-43A6-8A7F-9F5DC4D43744}" destId="{17397D43-AE20-4DE6-BB81-F05A7B561DB3}" srcOrd="0" destOrd="0" presId="urn:microsoft.com/office/officeart/2005/8/layout/default"/>
    <dgm:cxn modelId="{B4EBC5F4-7055-40D5-A63A-DEAD00BB7CC7}" type="presParOf" srcId="{17397D43-AE20-4DE6-BB81-F05A7B561DB3}" destId="{81B22F2D-5B8A-447B-B1AF-78E703F0FBA8}" srcOrd="0" destOrd="0" presId="urn:microsoft.com/office/officeart/2005/8/layout/default"/>
    <dgm:cxn modelId="{6F668586-B5E1-45C5-ABE5-9783F5741837}" type="presParOf" srcId="{17397D43-AE20-4DE6-BB81-F05A7B561DB3}" destId="{06199EA7-9AD7-47F3-B47F-9C74788B88C1}" srcOrd="1" destOrd="0" presId="urn:microsoft.com/office/officeart/2005/8/layout/default"/>
    <dgm:cxn modelId="{290C2511-4B48-4E84-A796-4FF09DA8EE42}" type="presParOf" srcId="{17397D43-AE20-4DE6-BB81-F05A7B561DB3}" destId="{BFD6C2D9-8EAF-4814-9068-92EC26CD3430}" srcOrd="2" destOrd="0" presId="urn:microsoft.com/office/officeart/2005/8/layout/default"/>
    <dgm:cxn modelId="{91AAD72D-56A0-49D2-8CB2-6D379D98ADDE}" type="presParOf" srcId="{17397D43-AE20-4DE6-BB81-F05A7B561DB3}" destId="{EC02AEF8-BB51-41CC-AC54-784DB938A98C}" srcOrd="3" destOrd="0" presId="urn:microsoft.com/office/officeart/2005/8/layout/default"/>
    <dgm:cxn modelId="{4375BA74-9AD7-4731-B50F-EA9458F0A89C}" type="presParOf" srcId="{17397D43-AE20-4DE6-BB81-F05A7B561DB3}" destId="{C12961E1-1B5A-4A16-B7D5-F0E2A81007BC}" srcOrd="4" destOrd="0" presId="urn:microsoft.com/office/officeart/2005/8/layout/default"/>
    <dgm:cxn modelId="{930904FE-20BA-41CA-B9CB-5AF640E13498}" type="presParOf" srcId="{17397D43-AE20-4DE6-BB81-F05A7B561DB3}" destId="{C30E35A3-FC57-42FA-B43B-70825F5A7012}" srcOrd="5" destOrd="0" presId="urn:microsoft.com/office/officeart/2005/8/layout/default"/>
    <dgm:cxn modelId="{BA2247F8-7B47-459F-9B50-32385ADCC7C6}" type="presParOf" srcId="{17397D43-AE20-4DE6-BB81-F05A7B561DB3}" destId="{5222C5B1-7198-4817-8170-EA15671F32D9}" srcOrd="6"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914873-C460-43A6-8A7F-9F5DC4D4374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n-US"/>
        </a:p>
      </dgm:t>
    </dgm:pt>
    <dgm:pt modelId="{ACD2CAE5-6CA8-422A-A552-FA71416125D4}">
      <dgm:prSet/>
      <dgm:spPr/>
      <dgm:t>
        <a:bodyPr/>
        <a:lstStyle/>
        <a:p>
          <a:pPr rtl="0"/>
          <a:r>
            <a:rPr lang="en-US" baseline="0" dirty="0" smtClean="0"/>
            <a:t>Visual Studio</a:t>
          </a:r>
          <a:endParaRPr lang="en-US" dirty="0"/>
        </a:p>
      </dgm:t>
    </dgm:pt>
    <dgm:pt modelId="{1CCBF95C-50B4-4AE2-BF6C-988A97E3766F}" type="parTrans" cxnId="{0E487D11-6FF8-4D31-9674-E34AEC0327EA}">
      <dgm:prSet/>
      <dgm:spPr/>
      <dgm:t>
        <a:bodyPr/>
        <a:lstStyle/>
        <a:p>
          <a:endParaRPr lang="en-US"/>
        </a:p>
      </dgm:t>
    </dgm:pt>
    <dgm:pt modelId="{0EE29A21-DDDC-40E2-8756-7355AC783842}" type="sibTrans" cxnId="{0E487D11-6FF8-4D31-9674-E34AEC0327EA}">
      <dgm:prSet/>
      <dgm:spPr/>
      <dgm:t>
        <a:bodyPr/>
        <a:lstStyle/>
        <a:p>
          <a:endParaRPr lang="en-US"/>
        </a:p>
      </dgm:t>
    </dgm:pt>
    <dgm:pt modelId="{2E47A735-2E54-47D4-8D7B-43DAE317DE22}">
      <dgm:prSet/>
      <dgm:spPr/>
      <dgm:t>
        <a:bodyPr/>
        <a:lstStyle/>
        <a:p>
          <a:pPr rtl="0"/>
          <a:r>
            <a:rPr lang="en-US" baseline="0" dirty="0" smtClean="0"/>
            <a:t>Windows Azure</a:t>
          </a:r>
          <a:endParaRPr lang="en-US" dirty="0"/>
        </a:p>
      </dgm:t>
    </dgm:pt>
    <dgm:pt modelId="{935CD182-5494-4B87-A87B-5C526DA1EFD0}" type="parTrans" cxnId="{75C5F2ED-7190-4282-B715-C0BBE049F4E2}">
      <dgm:prSet/>
      <dgm:spPr/>
      <dgm:t>
        <a:bodyPr/>
        <a:lstStyle/>
        <a:p>
          <a:endParaRPr lang="en-US"/>
        </a:p>
      </dgm:t>
    </dgm:pt>
    <dgm:pt modelId="{9F231788-C31F-4B60-A8BF-C2D421D63C19}" type="sibTrans" cxnId="{75C5F2ED-7190-4282-B715-C0BBE049F4E2}">
      <dgm:prSet/>
      <dgm:spPr/>
      <dgm:t>
        <a:bodyPr/>
        <a:lstStyle/>
        <a:p>
          <a:endParaRPr lang="en-US"/>
        </a:p>
      </dgm:t>
    </dgm:pt>
    <dgm:pt modelId="{E0E45FE1-D0D2-40A3-A6F3-1AA1CCD07210}">
      <dgm:prSet/>
      <dgm:spPr/>
      <dgm:t>
        <a:bodyPr/>
        <a:lstStyle/>
        <a:p>
          <a:pPr rtl="0"/>
          <a:r>
            <a:rPr lang="en-US" dirty="0" smtClean="0"/>
            <a:t>NuGet</a:t>
          </a:r>
          <a:endParaRPr lang="en-US" dirty="0"/>
        </a:p>
      </dgm:t>
    </dgm:pt>
    <dgm:pt modelId="{B6989271-9095-4A3F-80CC-A04E4AED6ED7}" type="parTrans" cxnId="{AA937E7F-3D24-4F23-8BCD-6B302A2368E0}">
      <dgm:prSet/>
      <dgm:spPr/>
      <dgm:t>
        <a:bodyPr/>
        <a:lstStyle/>
        <a:p>
          <a:endParaRPr lang="en-US"/>
        </a:p>
      </dgm:t>
    </dgm:pt>
    <dgm:pt modelId="{3913F38B-4F95-4C55-827A-D361D83F0CFA}" type="sibTrans" cxnId="{AA937E7F-3D24-4F23-8BCD-6B302A2368E0}">
      <dgm:prSet/>
      <dgm:spPr/>
      <dgm:t>
        <a:bodyPr/>
        <a:lstStyle/>
        <a:p>
          <a:endParaRPr lang="en-US"/>
        </a:p>
      </dgm:t>
    </dgm:pt>
    <dgm:pt modelId="{F19B3A84-1E58-4EA4-BC8E-88EE9EC875F3}">
      <dgm:prSet/>
      <dgm:spPr/>
      <dgm:t>
        <a:bodyPr/>
        <a:lstStyle/>
        <a:p>
          <a:pPr rtl="0"/>
          <a:r>
            <a:rPr lang="en-US" dirty="0" smtClean="0"/>
            <a:t>ASP.NET</a:t>
          </a:r>
          <a:endParaRPr lang="en-US" dirty="0"/>
        </a:p>
      </dgm:t>
    </dgm:pt>
    <dgm:pt modelId="{2D072C30-8905-4EB1-BA78-E3A6775D6F0E}" type="parTrans" cxnId="{5949F08B-1C36-4CA3-BB6A-2EE419884BF8}">
      <dgm:prSet/>
      <dgm:spPr/>
      <dgm:t>
        <a:bodyPr/>
        <a:lstStyle/>
        <a:p>
          <a:endParaRPr lang="en-US"/>
        </a:p>
      </dgm:t>
    </dgm:pt>
    <dgm:pt modelId="{8B95A16F-26AB-438C-A479-8F0CDEC03FDD}" type="sibTrans" cxnId="{5949F08B-1C36-4CA3-BB6A-2EE419884BF8}">
      <dgm:prSet/>
      <dgm:spPr/>
      <dgm:t>
        <a:bodyPr/>
        <a:lstStyle/>
        <a:p>
          <a:endParaRPr lang="en-US"/>
        </a:p>
      </dgm:t>
    </dgm:pt>
    <dgm:pt modelId="{17397D43-AE20-4DE6-BB81-F05A7B561DB3}" type="pres">
      <dgm:prSet presAssocID="{48914873-C460-43A6-8A7F-9F5DC4D43744}" presName="diagram" presStyleCnt="0">
        <dgm:presLayoutVars>
          <dgm:dir/>
          <dgm:resizeHandles val="exact"/>
        </dgm:presLayoutVars>
      </dgm:prSet>
      <dgm:spPr/>
      <dgm:t>
        <a:bodyPr/>
        <a:lstStyle/>
        <a:p>
          <a:endParaRPr lang="en-US"/>
        </a:p>
      </dgm:t>
    </dgm:pt>
    <dgm:pt modelId="{81B22F2D-5B8A-447B-B1AF-78E703F0FBA8}" type="pres">
      <dgm:prSet presAssocID="{ACD2CAE5-6CA8-422A-A552-FA71416125D4}" presName="node" presStyleLbl="node1" presStyleIdx="0" presStyleCnt="4">
        <dgm:presLayoutVars>
          <dgm:bulletEnabled val="1"/>
        </dgm:presLayoutVars>
      </dgm:prSet>
      <dgm:spPr/>
      <dgm:t>
        <a:bodyPr/>
        <a:lstStyle/>
        <a:p>
          <a:endParaRPr lang="en-US"/>
        </a:p>
      </dgm:t>
    </dgm:pt>
    <dgm:pt modelId="{06199EA7-9AD7-47F3-B47F-9C74788B88C1}" type="pres">
      <dgm:prSet presAssocID="{0EE29A21-DDDC-40E2-8756-7355AC783842}" presName="sibTrans" presStyleCnt="0"/>
      <dgm:spPr/>
    </dgm:pt>
    <dgm:pt modelId="{6EBA3DC2-F638-4273-8776-F3FE0A081A64}" type="pres">
      <dgm:prSet presAssocID="{E0E45FE1-D0D2-40A3-A6F3-1AA1CCD07210}" presName="node" presStyleLbl="node1" presStyleIdx="1" presStyleCnt="4">
        <dgm:presLayoutVars>
          <dgm:bulletEnabled val="1"/>
        </dgm:presLayoutVars>
      </dgm:prSet>
      <dgm:spPr/>
      <dgm:t>
        <a:bodyPr/>
        <a:lstStyle/>
        <a:p>
          <a:endParaRPr lang="en-US"/>
        </a:p>
      </dgm:t>
    </dgm:pt>
    <dgm:pt modelId="{37010295-AF1F-4C13-A664-2E34FA8C29AB}" type="pres">
      <dgm:prSet presAssocID="{3913F38B-4F95-4C55-827A-D361D83F0CFA}" presName="sibTrans" presStyleCnt="0"/>
      <dgm:spPr/>
    </dgm:pt>
    <dgm:pt modelId="{FA43EED7-ABA6-4223-8AF3-2238502642FA}" type="pres">
      <dgm:prSet presAssocID="{F19B3A84-1E58-4EA4-BC8E-88EE9EC875F3}" presName="node" presStyleLbl="node1" presStyleIdx="2" presStyleCnt="4">
        <dgm:presLayoutVars>
          <dgm:bulletEnabled val="1"/>
        </dgm:presLayoutVars>
      </dgm:prSet>
      <dgm:spPr/>
      <dgm:t>
        <a:bodyPr/>
        <a:lstStyle/>
        <a:p>
          <a:endParaRPr lang="en-US"/>
        </a:p>
      </dgm:t>
    </dgm:pt>
    <dgm:pt modelId="{3D4591A6-E4DD-4D52-905D-112C3FE0D186}" type="pres">
      <dgm:prSet presAssocID="{8B95A16F-26AB-438C-A479-8F0CDEC03FDD}" presName="sibTrans" presStyleCnt="0"/>
      <dgm:spPr/>
    </dgm:pt>
    <dgm:pt modelId="{5222C5B1-7198-4817-8170-EA15671F32D9}" type="pres">
      <dgm:prSet presAssocID="{2E47A735-2E54-47D4-8D7B-43DAE317DE22}" presName="node" presStyleLbl="node1" presStyleIdx="3" presStyleCnt="4">
        <dgm:presLayoutVars>
          <dgm:bulletEnabled val="1"/>
        </dgm:presLayoutVars>
      </dgm:prSet>
      <dgm:spPr/>
      <dgm:t>
        <a:bodyPr/>
        <a:lstStyle/>
        <a:p>
          <a:endParaRPr lang="en-US"/>
        </a:p>
      </dgm:t>
    </dgm:pt>
  </dgm:ptLst>
  <dgm:cxnLst>
    <dgm:cxn modelId="{1448AFD4-95E5-4D8C-BC96-056C80779FA4}" type="presOf" srcId="{48914873-C460-43A6-8A7F-9F5DC4D43744}" destId="{17397D43-AE20-4DE6-BB81-F05A7B561DB3}" srcOrd="0" destOrd="0" presId="urn:microsoft.com/office/officeart/2005/8/layout/default"/>
    <dgm:cxn modelId="{2CA78704-15F4-46C5-B8E8-9097EC34F459}" type="presOf" srcId="{ACD2CAE5-6CA8-422A-A552-FA71416125D4}" destId="{81B22F2D-5B8A-447B-B1AF-78E703F0FBA8}" srcOrd="0" destOrd="0" presId="urn:microsoft.com/office/officeart/2005/8/layout/default"/>
    <dgm:cxn modelId="{00B660AD-D214-42FE-A657-4F3CA6BE9E41}" type="presOf" srcId="{F19B3A84-1E58-4EA4-BC8E-88EE9EC875F3}" destId="{FA43EED7-ABA6-4223-8AF3-2238502642FA}" srcOrd="0" destOrd="0" presId="urn:microsoft.com/office/officeart/2005/8/layout/default"/>
    <dgm:cxn modelId="{B50E6FFC-CBF5-4317-A52D-6EEC604FA0B7}" type="presOf" srcId="{2E47A735-2E54-47D4-8D7B-43DAE317DE22}" destId="{5222C5B1-7198-4817-8170-EA15671F32D9}" srcOrd="0" destOrd="0" presId="urn:microsoft.com/office/officeart/2005/8/layout/default"/>
    <dgm:cxn modelId="{AA937E7F-3D24-4F23-8BCD-6B302A2368E0}" srcId="{48914873-C460-43A6-8A7F-9F5DC4D43744}" destId="{E0E45FE1-D0D2-40A3-A6F3-1AA1CCD07210}" srcOrd="1" destOrd="0" parTransId="{B6989271-9095-4A3F-80CC-A04E4AED6ED7}" sibTransId="{3913F38B-4F95-4C55-827A-D361D83F0CFA}"/>
    <dgm:cxn modelId="{BE588B15-E547-4D91-AFD7-BB47C19256CF}" type="presOf" srcId="{E0E45FE1-D0D2-40A3-A6F3-1AA1CCD07210}" destId="{6EBA3DC2-F638-4273-8776-F3FE0A081A64}" srcOrd="0" destOrd="0" presId="urn:microsoft.com/office/officeart/2005/8/layout/default"/>
    <dgm:cxn modelId="{5949F08B-1C36-4CA3-BB6A-2EE419884BF8}" srcId="{48914873-C460-43A6-8A7F-9F5DC4D43744}" destId="{F19B3A84-1E58-4EA4-BC8E-88EE9EC875F3}" srcOrd="2" destOrd="0" parTransId="{2D072C30-8905-4EB1-BA78-E3A6775D6F0E}" sibTransId="{8B95A16F-26AB-438C-A479-8F0CDEC03FDD}"/>
    <dgm:cxn modelId="{0E487D11-6FF8-4D31-9674-E34AEC0327EA}" srcId="{48914873-C460-43A6-8A7F-9F5DC4D43744}" destId="{ACD2CAE5-6CA8-422A-A552-FA71416125D4}" srcOrd="0" destOrd="0" parTransId="{1CCBF95C-50B4-4AE2-BF6C-988A97E3766F}" sibTransId="{0EE29A21-DDDC-40E2-8756-7355AC783842}"/>
    <dgm:cxn modelId="{75C5F2ED-7190-4282-B715-C0BBE049F4E2}" srcId="{48914873-C460-43A6-8A7F-9F5DC4D43744}" destId="{2E47A735-2E54-47D4-8D7B-43DAE317DE22}" srcOrd="3" destOrd="0" parTransId="{935CD182-5494-4B87-A87B-5C526DA1EFD0}" sibTransId="{9F231788-C31F-4B60-A8BF-C2D421D63C19}"/>
    <dgm:cxn modelId="{EC6F8DFE-C178-4BF8-B2FC-9010F59C996C}" type="presParOf" srcId="{17397D43-AE20-4DE6-BB81-F05A7B561DB3}" destId="{81B22F2D-5B8A-447B-B1AF-78E703F0FBA8}" srcOrd="0" destOrd="0" presId="urn:microsoft.com/office/officeart/2005/8/layout/default"/>
    <dgm:cxn modelId="{504CFE06-A205-4764-ADC8-955FCCF71BE0}" type="presParOf" srcId="{17397D43-AE20-4DE6-BB81-F05A7B561DB3}" destId="{06199EA7-9AD7-47F3-B47F-9C74788B88C1}" srcOrd="1" destOrd="0" presId="urn:microsoft.com/office/officeart/2005/8/layout/default"/>
    <dgm:cxn modelId="{3123ACDD-24E2-47E8-A14A-51A936CAA749}" type="presParOf" srcId="{17397D43-AE20-4DE6-BB81-F05A7B561DB3}" destId="{6EBA3DC2-F638-4273-8776-F3FE0A081A64}" srcOrd="2" destOrd="0" presId="urn:microsoft.com/office/officeart/2005/8/layout/default"/>
    <dgm:cxn modelId="{AF80E164-A73A-42DD-8E27-F7E4FBBF25C8}" type="presParOf" srcId="{17397D43-AE20-4DE6-BB81-F05A7B561DB3}" destId="{37010295-AF1F-4C13-A664-2E34FA8C29AB}" srcOrd="3" destOrd="0" presId="urn:microsoft.com/office/officeart/2005/8/layout/default"/>
    <dgm:cxn modelId="{6959A959-4E80-4C76-BC3A-739B1F008D59}" type="presParOf" srcId="{17397D43-AE20-4DE6-BB81-F05A7B561DB3}" destId="{FA43EED7-ABA6-4223-8AF3-2238502642FA}" srcOrd="4" destOrd="0" presId="urn:microsoft.com/office/officeart/2005/8/layout/default"/>
    <dgm:cxn modelId="{6569BB3A-97E3-4D67-8735-E7D1E064DFC8}" type="presParOf" srcId="{17397D43-AE20-4DE6-BB81-F05A7B561DB3}" destId="{3D4591A6-E4DD-4D52-905D-112C3FE0D186}" srcOrd="5" destOrd="0" presId="urn:microsoft.com/office/officeart/2005/8/layout/default"/>
    <dgm:cxn modelId="{B54C9EA1-1CD2-4602-AF1E-A60A2C95F92F}" type="presParOf" srcId="{17397D43-AE20-4DE6-BB81-F05A7B561DB3}" destId="{5222C5B1-7198-4817-8170-EA15671F32D9}" srcOrd="6"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8914873-C460-43A6-8A7F-9F5DC4D4374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n-US"/>
        </a:p>
      </dgm:t>
    </dgm:pt>
    <dgm:pt modelId="{ACD2CAE5-6CA8-422A-A552-FA71416125D4}">
      <dgm:prSet/>
      <dgm:spPr/>
      <dgm:t>
        <a:bodyPr/>
        <a:lstStyle/>
        <a:p>
          <a:pPr rtl="0"/>
          <a:r>
            <a:rPr lang="en-US" baseline="0" dirty="0" smtClean="0"/>
            <a:t>Visual Studio</a:t>
          </a:r>
          <a:endParaRPr lang="en-US" dirty="0"/>
        </a:p>
      </dgm:t>
    </dgm:pt>
    <dgm:pt modelId="{1CCBF95C-50B4-4AE2-BF6C-988A97E3766F}" type="parTrans" cxnId="{0E487D11-6FF8-4D31-9674-E34AEC0327EA}">
      <dgm:prSet/>
      <dgm:spPr/>
      <dgm:t>
        <a:bodyPr/>
        <a:lstStyle/>
        <a:p>
          <a:endParaRPr lang="en-US"/>
        </a:p>
      </dgm:t>
    </dgm:pt>
    <dgm:pt modelId="{0EE29A21-DDDC-40E2-8756-7355AC783842}" type="sibTrans" cxnId="{0E487D11-6FF8-4D31-9674-E34AEC0327EA}">
      <dgm:prSet/>
      <dgm:spPr/>
      <dgm:t>
        <a:bodyPr/>
        <a:lstStyle/>
        <a:p>
          <a:endParaRPr lang="en-US"/>
        </a:p>
      </dgm:t>
    </dgm:pt>
    <dgm:pt modelId="{2E47A735-2E54-47D4-8D7B-43DAE317DE22}">
      <dgm:prSet/>
      <dgm:spPr/>
      <dgm:t>
        <a:bodyPr/>
        <a:lstStyle/>
        <a:p>
          <a:pPr rtl="0"/>
          <a:r>
            <a:rPr lang="en-US" baseline="0" dirty="0" smtClean="0"/>
            <a:t>Windows Azure</a:t>
          </a:r>
          <a:endParaRPr lang="en-US" dirty="0"/>
        </a:p>
      </dgm:t>
    </dgm:pt>
    <dgm:pt modelId="{935CD182-5494-4B87-A87B-5C526DA1EFD0}" type="parTrans" cxnId="{75C5F2ED-7190-4282-B715-C0BBE049F4E2}">
      <dgm:prSet/>
      <dgm:spPr/>
      <dgm:t>
        <a:bodyPr/>
        <a:lstStyle/>
        <a:p>
          <a:endParaRPr lang="en-US"/>
        </a:p>
      </dgm:t>
    </dgm:pt>
    <dgm:pt modelId="{9F231788-C31F-4B60-A8BF-C2D421D63C19}" type="sibTrans" cxnId="{75C5F2ED-7190-4282-B715-C0BBE049F4E2}">
      <dgm:prSet/>
      <dgm:spPr/>
      <dgm:t>
        <a:bodyPr/>
        <a:lstStyle/>
        <a:p>
          <a:endParaRPr lang="en-US"/>
        </a:p>
      </dgm:t>
    </dgm:pt>
    <dgm:pt modelId="{8983B347-8D0D-4372-90CA-9C17857CE664}">
      <dgm:prSet/>
      <dgm:spPr/>
      <dgm:t>
        <a:bodyPr/>
        <a:lstStyle/>
        <a:p>
          <a:pPr rtl="0"/>
          <a:r>
            <a:rPr lang="en-US" dirty="0" smtClean="0"/>
            <a:t>NuGet</a:t>
          </a:r>
          <a:endParaRPr lang="en-US" dirty="0"/>
        </a:p>
      </dgm:t>
    </dgm:pt>
    <dgm:pt modelId="{0A5A06A6-4EDC-4510-84ED-92F6F2667556}" type="parTrans" cxnId="{959D2AC2-89FE-4352-B736-FF1D6D58ECE9}">
      <dgm:prSet/>
      <dgm:spPr/>
    </dgm:pt>
    <dgm:pt modelId="{08C0FBF8-C45C-4BF5-BAC6-1061AB357760}" type="sibTrans" cxnId="{959D2AC2-89FE-4352-B736-FF1D6D58ECE9}">
      <dgm:prSet/>
      <dgm:spPr/>
    </dgm:pt>
    <dgm:pt modelId="{0DF3FFFB-58A2-4B0A-AFA1-B41AA04EAD46}">
      <dgm:prSet/>
      <dgm:spPr/>
      <dgm:t>
        <a:bodyPr/>
        <a:lstStyle/>
        <a:p>
          <a:pPr rtl="0"/>
          <a:r>
            <a:rPr lang="en-US" dirty="0" smtClean="0"/>
            <a:t>ASP.NET</a:t>
          </a:r>
          <a:endParaRPr lang="en-US" dirty="0"/>
        </a:p>
      </dgm:t>
    </dgm:pt>
    <dgm:pt modelId="{9E77F863-2A7A-4C62-B995-2F87515B2D82}" type="parTrans" cxnId="{31CCBD44-2BB5-41DE-AE9F-5549080B109E}">
      <dgm:prSet/>
      <dgm:spPr/>
    </dgm:pt>
    <dgm:pt modelId="{C899E1EE-15D8-4ACD-970E-90FC5F8F0817}" type="sibTrans" cxnId="{31CCBD44-2BB5-41DE-AE9F-5549080B109E}">
      <dgm:prSet/>
      <dgm:spPr/>
    </dgm:pt>
    <dgm:pt modelId="{17397D43-AE20-4DE6-BB81-F05A7B561DB3}" type="pres">
      <dgm:prSet presAssocID="{48914873-C460-43A6-8A7F-9F5DC4D43744}" presName="diagram" presStyleCnt="0">
        <dgm:presLayoutVars>
          <dgm:dir/>
          <dgm:resizeHandles val="exact"/>
        </dgm:presLayoutVars>
      </dgm:prSet>
      <dgm:spPr/>
      <dgm:t>
        <a:bodyPr/>
        <a:lstStyle/>
        <a:p>
          <a:endParaRPr lang="en-US"/>
        </a:p>
      </dgm:t>
    </dgm:pt>
    <dgm:pt modelId="{81B22F2D-5B8A-447B-B1AF-78E703F0FBA8}" type="pres">
      <dgm:prSet presAssocID="{ACD2CAE5-6CA8-422A-A552-FA71416125D4}" presName="node" presStyleLbl="node1" presStyleIdx="0" presStyleCnt="4" custLinFactNeighborY="0">
        <dgm:presLayoutVars>
          <dgm:bulletEnabled val="1"/>
        </dgm:presLayoutVars>
      </dgm:prSet>
      <dgm:spPr/>
      <dgm:t>
        <a:bodyPr/>
        <a:lstStyle/>
        <a:p>
          <a:endParaRPr lang="en-US"/>
        </a:p>
      </dgm:t>
    </dgm:pt>
    <dgm:pt modelId="{06199EA7-9AD7-47F3-B47F-9C74788B88C1}" type="pres">
      <dgm:prSet presAssocID="{0EE29A21-DDDC-40E2-8756-7355AC783842}" presName="sibTrans" presStyleCnt="0"/>
      <dgm:spPr/>
    </dgm:pt>
    <dgm:pt modelId="{A7D27D5B-E859-457C-8215-1D09A475CB43}" type="pres">
      <dgm:prSet presAssocID="{8983B347-8D0D-4372-90CA-9C17857CE664}" presName="node" presStyleLbl="node1" presStyleIdx="1" presStyleCnt="4">
        <dgm:presLayoutVars>
          <dgm:bulletEnabled val="1"/>
        </dgm:presLayoutVars>
      </dgm:prSet>
      <dgm:spPr/>
      <dgm:t>
        <a:bodyPr/>
        <a:lstStyle/>
        <a:p>
          <a:endParaRPr lang="en-US"/>
        </a:p>
      </dgm:t>
    </dgm:pt>
    <dgm:pt modelId="{9D811C93-6A5F-47EC-89B9-AA9A7E410177}" type="pres">
      <dgm:prSet presAssocID="{08C0FBF8-C45C-4BF5-BAC6-1061AB357760}" presName="sibTrans" presStyleCnt="0"/>
      <dgm:spPr/>
    </dgm:pt>
    <dgm:pt modelId="{A798A8BB-EAFF-46DB-9E95-9EAA69AB940B}" type="pres">
      <dgm:prSet presAssocID="{0DF3FFFB-58A2-4B0A-AFA1-B41AA04EAD46}" presName="node" presStyleLbl="node1" presStyleIdx="2" presStyleCnt="4">
        <dgm:presLayoutVars>
          <dgm:bulletEnabled val="1"/>
        </dgm:presLayoutVars>
      </dgm:prSet>
      <dgm:spPr/>
      <dgm:t>
        <a:bodyPr/>
        <a:lstStyle/>
        <a:p>
          <a:endParaRPr lang="en-US"/>
        </a:p>
      </dgm:t>
    </dgm:pt>
    <dgm:pt modelId="{62ACC600-83EB-470C-8E82-B06CC798575D}" type="pres">
      <dgm:prSet presAssocID="{C899E1EE-15D8-4ACD-970E-90FC5F8F0817}" presName="sibTrans" presStyleCnt="0"/>
      <dgm:spPr/>
    </dgm:pt>
    <dgm:pt modelId="{5222C5B1-7198-4817-8170-EA15671F32D9}" type="pres">
      <dgm:prSet presAssocID="{2E47A735-2E54-47D4-8D7B-43DAE317DE22}" presName="node" presStyleLbl="node1" presStyleIdx="3" presStyleCnt="4">
        <dgm:presLayoutVars>
          <dgm:bulletEnabled val="1"/>
        </dgm:presLayoutVars>
      </dgm:prSet>
      <dgm:spPr/>
      <dgm:t>
        <a:bodyPr/>
        <a:lstStyle/>
        <a:p>
          <a:endParaRPr lang="en-US"/>
        </a:p>
      </dgm:t>
    </dgm:pt>
  </dgm:ptLst>
  <dgm:cxnLst>
    <dgm:cxn modelId="{386F7ED5-DA59-4FC8-ABC4-29FAD4FCAF2E}" type="presOf" srcId="{2E47A735-2E54-47D4-8D7B-43DAE317DE22}" destId="{5222C5B1-7198-4817-8170-EA15671F32D9}" srcOrd="0" destOrd="0" presId="urn:microsoft.com/office/officeart/2005/8/layout/default"/>
    <dgm:cxn modelId="{959D2AC2-89FE-4352-B736-FF1D6D58ECE9}" srcId="{48914873-C460-43A6-8A7F-9F5DC4D43744}" destId="{8983B347-8D0D-4372-90CA-9C17857CE664}" srcOrd="1" destOrd="0" parTransId="{0A5A06A6-4EDC-4510-84ED-92F6F2667556}" sibTransId="{08C0FBF8-C45C-4BF5-BAC6-1061AB357760}"/>
    <dgm:cxn modelId="{3508BAE6-F2E9-48AC-85BA-BE434D4625FA}" type="presOf" srcId="{0DF3FFFB-58A2-4B0A-AFA1-B41AA04EAD46}" destId="{A798A8BB-EAFF-46DB-9E95-9EAA69AB940B}" srcOrd="0" destOrd="0" presId="urn:microsoft.com/office/officeart/2005/8/layout/default"/>
    <dgm:cxn modelId="{242A871C-DBCB-4893-8C9C-F073E88CA24F}" type="presOf" srcId="{48914873-C460-43A6-8A7F-9F5DC4D43744}" destId="{17397D43-AE20-4DE6-BB81-F05A7B561DB3}" srcOrd="0" destOrd="0" presId="urn:microsoft.com/office/officeart/2005/8/layout/default"/>
    <dgm:cxn modelId="{104F92D7-B880-482D-B069-47B9E119FFD3}" type="presOf" srcId="{ACD2CAE5-6CA8-422A-A552-FA71416125D4}" destId="{81B22F2D-5B8A-447B-B1AF-78E703F0FBA8}" srcOrd="0" destOrd="0" presId="urn:microsoft.com/office/officeart/2005/8/layout/default"/>
    <dgm:cxn modelId="{31CCBD44-2BB5-41DE-AE9F-5549080B109E}" srcId="{48914873-C460-43A6-8A7F-9F5DC4D43744}" destId="{0DF3FFFB-58A2-4B0A-AFA1-B41AA04EAD46}" srcOrd="2" destOrd="0" parTransId="{9E77F863-2A7A-4C62-B995-2F87515B2D82}" sibTransId="{C899E1EE-15D8-4ACD-970E-90FC5F8F0817}"/>
    <dgm:cxn modelId="{0E487D11-6FF8-4D31-9674-E34AEC0327EA}" srcId="{48914873-C460-43A6-8A7F-9F5DC4D43744}" destId="{ACD2CAE5-6CA8-422A-A552-FA71416125D4}" srcOrd="0" destOrd="0" parTransId="{1CCBF95C-50B4-4AE2-BF6C-988A97E3766F}" sibTransId="{0EE29A21-DDDC-40E2-8756-7355AC783842}"/>
    <dgm:cxn modelId="{AD824AB9-849A-461B-BDD8-610B9339CBF8}" type="presOf" srcId="{8983B347-8D0D-4372-90CA-9C17857CE664}" destId="{A7D27D5B-E859-457C-8215-1D09A475CB43}" srcOrd="0" destOrd="0" presId="urn:microsoft.com/office/officeart/2005/8/layout/default"/>
    <dgm:cxn modelId="{75C5F2ED-7190-4282-B715-C0BBE049F4E2}" srcId="{48914873-C460-43A6-8A7F-9F5DC4D43744}" destId="{2E47A735-2E54-47D4-8D7B-43DAE317DE22}" srcOrd="3" destOrd="0" parTransId="{935CD182-5494-4B87-A87B-5C526DA1EFD0}" sibTransId="{9F231788-C31F-4B60-A8BF-C2D421D63C19}"/>
    <dgm:cxn modelId="{63208863-7288-4302-B08E-FA371B0AE72C}" type="presParOf" srcId="{17397D43-AE20-4DE6-BB81-F05A7B561DB3}" destId="{81B22F2D-5B8A-447B-B1AF-78E703F0FBA8}" srcOrd="0" destOrd="0" presId="urn:microsoft.com/office/officeart/2005/8/layout/default"/>
    <dgm:cxn modelId="{C099CCEF-BB61-4B3C-AAF1-99C409800514}" type="presParOf" srcId="{17397D43-AE20-4DE6-BB81-F05A7B561DB3}" destId="{06199EA7-9AD7-47F3-B47F-9C74788B88C1}" srcOrd="1" destOrd="0" presId="urn:microsoft.com/office/officeart/2005/8/layout/default"/>
    <dgm:cxn modelId="{DCBCF65A-6DD6-4A93-AA4E-24BBE539C630}" type="presParOf" srcId="{17397D43-AE20-4DE6-BB81-F05A7B561DB3}" destId="{A7D27D5B-E859-457C-8215-1D09A475CB43}" srcOrd="2" destOrd="0" presId="urn:microsoft.com/office/officeart/2005/8/layout/default"/>
    <dgm:cxn modelId="{66F45693-FB1D-429F-875B-9448479CBDE7}" type="presParOf" srcId="{17397D43-AE20-4DE6-BB81-F05A7B561DB3}" destId="{9D811C93-6A5F-47EC-89B9-AA9A7E410177}" srcOrd="3" destOrd="0" presId="urn:microsoft.com/office/officeart/2005/8/layout/default"/>
    <dgm:cxn modelId="{F68F30D3-9FB7-4F8B-9C95-8DE874F874AD}" type="presParOf" srcId="{17397D43-AE20-4DE6-BB81-F05A7B561DB3}" destId="{A798A8BB-EAFF-46DB-9E95-9EAA69AB940B}" srcOrd="4" destOrd="0" presId="urn:microsoft.com/office/officeart/2005/8/layout/default"/>
    <dgm:cxn modelId="{E7CF1006-C755-4B9E-BB5E-DEE76AB907D9}" type="presParOf" srcId="{17397D43-AE20-4DE6-BB81-F05A7B561DB3}" destId="{62ACC600-83EB-470C-8E82-B06CC798575D}" srcOrd="5" destOrd="0" presId="urn:microsoft.com/office/officeart/2005/8/layout/default"/>
    <dgm:cxn modelId="{CF733F72-778F-40FD-A6B3-DE3AD317B04F}" type="presParOf" srcId="{17397D43-AE20-4DE6-BB81-F05A7B561DB3}" destId="{5222C5B1-7198-4817-8170-EA15671F32D9}" srcOrd="6"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8914873-C460-43A6-8A7F-9F5DC4D43744}" type="doc">
      <dgm:prSet loTypeId="urn:microsoft.com/office/officeart/2005/8/layout/hList6" loCatId="list" qsTypeId="urn:microsoft.com/office/officeart/2005/8/quickstyle/simple1" qsCatId="simple" csTypeId="urn:microsoft.com/office/officeart/2005/8/colors/accent2_2" csCatId="accent2" phldr="1"/>
      <dgm:spPr/>
      <dgm:t>
        <a:bodyPr/>
        <a:lstStyle/>
        <a:p>
          <a:endParaRPr lang="en-US"/>
        </a:p>
      </dgm:t>
    </dgm:pt>
    <dgm:pt modelId="{2A698087-0C77-46BC-BEE3-9DD62B31079B}">
      <dgm:prSet/>
      <dgm:spPr/>
      <dgm:t>
        <a:bodyPr/>
        <a:lstStyle/>
        <a:p>
          <a:r>
            <a:rPr lang="en-US" dirty="0" smtClean="0"/>
            <a:t>HTML5</a:t>
          </a:r>
          <a:endParaRPr lang="en-US" dirty="0"/>
        </a:p>
      </dgm:t>
    </dgm:pt>
    <dgm:pt modelId="{545886D5-ECF3-47AB-A738-82363A11B743}" type="parTrans" cxnId="{9732441B-1070-4844-8B23-1F2A5EDFD7DA}">
      <dgm:prSet/>
      <dgm:spPr/>
      <dgm:t>
        <a:bodyPr/>
        <a:lstStyle/>
        <a:p>
          <a:endParaRPr lang="en-US"/>
        </a:p>
      </dgm:t>
    </dgm:pt>
    <dgm:pt modelId="{DF51E2A6-ABF0-49DE-8ADB-388659769540}" type="sibTrans" cxnId="{9732441B-1070-4844-8B23-1F2A5EDFD7DA}">
      <dgm:prSet/>
      <dgm:spPr/>
      <dgm:t>
        <a:bodyPr/>
        <a:lstStyle/>
        <a:p>
          <a:endParaRPr lang="en-US"/>
        </a:p>
      </dgm:t>
    </dgm:pt>
    <dgm:pt modelId="{812ABAC1-3E9F-4ADE-9366-40D3AA2AD3BA}">
      <dgm:prSet/>
      <dgm:spPr/>
      <dgm:t>
        <a:bodyPr/>
        <a:lstStyle/>
        <a:p>
          <a:r>
            <a:rPr lang="en-US" dirty="0" smtClean="0"/>
            <a:t>HTTP Services</a:t>
          </a:r>
          <a:endParaRPr lang="en-US" dirty="0"/>
        </a:p>
      </dgm:t>
    </dgm:pt>
    <dgm:pt modelId="{0444737E-DD01-4795-8E90-6DB9AAE7F101}" type="parTrans" cxnId="{15162FB8-AEBF-43C5-B49A-CD93FD1588E8}">
      <dgm:prSet/>
      <dgm:spPr/>
      <dgm:t>
        <a:bodyPr/>
        <a:lstStyle/>
        <a:p>
          <a:endParaRPr lang="en-US"/>
        </a:p>
      </dgm:t>
    </dgm:pt>
    <dgm:pt modelId="{D06C768E-1C13-4A96-8740-80504BCB47E5}" type="sibTrans" cxnId="{15162FB8-AEBF-43C5-B49A-CD93FD1588E8}">
      <dgm:prSet/>
      <dgm:spPr/>
      <dgm:t>
        <a:bodyPr/>
        <a:lstStyle/>
        <a:p>
          <a:endParaRPr lang="en-US"/>
        </a:p>
      </dgm:t>
    </dgm:pt>
    <dgm:pt modelId="{1CED3CD6-4FA1-4711-B76E-50D5AA62E2E1}">
      <dgm:prSet/>
      <dgm:spPr/>
      <dgm:t>
        <a:bodyPr/>
        <a:lstStyle/>
        <a:p>
          <a:r>
            <a:rPr lang="en-US" dirty="0" smtClean="0"/>
            <a:t>Apps for Office</a:t>
          </a:r>
        </a:p>
      </dgm:t>
    </dgm:pt>
    <dgm:pt modelId="{3C4A6998-2CCE-45E1-B62D-A651B5E58516}" type="parTrans" cxnId="{0F29BC1C-D41D-4E8F-BADA-8C4CADED2751}">
      <dgm:prSet/>
      <dgm:spPr/>
      <dgm:t>
        <a:bodyPr/>
        <a:lstStyle/>
        <a:p>
          <a:endParaRPr lang="en-US"/>
        </a:p>
      </dgm:t>
    </dgm:pt>
    <dgm:pt modelId="{C1CCAE8A-4022-4E72-9AE5-CF2C2F55C3F5}" type="sibTrans" cxnId="{0F29BC1C-D41D-4E8F-BADA-8C4CADED2751}">
      <dgm:prSet/>
      <dgm:spPr/>
      <dgm:t>
        <a:bodyPr/>
        <a:lstStyle/>
        <a:p>
          <a:endParaRPr lang="en-US"/>
        </a:p>
      </dgm:t>
    </dgm:pt>
    <dgm:pt modelId="{211A42D9-BFAF-4454-BCB4-93A2AA679A64}">
      <dgm:prSet/>
      <dgm:spPr/>
      <dgm:t>
        <a:bodyPr/>
        <a:lstStyle/>
        <a:p>
          <a:r>
            <a:rPr lang="en-US" dirty="0" err="1" smtClean="0"/>
            <a:t>Realtime</a:t>
          </a:r>
          <a:endParaRPr lang="en-US" dirty="0" smtClean="0"/>
        </a:p>
      </dgm:t>
    </dgm:pt>
    <dgm:pt modelId="{D8D7C6B3-4175-4559-8298-E0470AF14AF9}" type="parTrans" cxnId="{E60DBE6F-1913-43BE-8ABA-4C6B092D6369}">
      <dgm:prSet/>
      <dgm:spPr/>
      <dgm:t>
        <a:bodyPr/>
        <a:lstStyle/>
        <a:p>
          <a:endParaRPr lang="en-US"/>
        </a:p>
      </dgm:t>
    </dgm:pt>
    <dgm:pt modelId="{4F04738D-6490-407A-AFD6-3BF7792FF141}" type="sibTrans" cxnId="{E60DBE6F-1913-43BE-8ABA-4C6B092D6369}">
      <dgm:prSet/>
      <dgm:spPr/>
      <dgm:t>
        <a:bodyPr/>
        <a:lstStyle/>
        <a:p>
          <a:endParaRPr lang="en-US"/>
        </a:p>
      </dgm:t>
    </dgm:pt>
    <dgm:pt modelId="{9D34E88F-6C92-40EF-BA65-F1E4CB442E7D}">
      <dgm:prSet/>
      <dgm:spPr/>
      <dgm:t>
        <a:bodyPr/>
        <a:lstStyle/>
        <a:p>
          <a:r>
            <a:rPr lang="en-US" dirty="0" smtClean="0"/>
            <a:t>Mobile</a:t>
          </a:r>
        </a:p>
      </dgm:t>
    </dgm:pt>
    <dgm:pt modelId="{A958C27D-A344-4ABD-A425-69AB7A475FFE}" type="parTrans" cxnId="{119B124B-CAA3-4C20-9AF8-DBD462AA57E1}">
      <dgm:prSet/>
      <dgm:spPr/>
      <dgm:t>
        <a:bodyPr/>
        <a:lstStyle/>
        <a:p>
          <a:endParaRPr lang="en-US"/>
        </a:p>
      </dgm:t>
    </dgm:pt>
    <dgm:pt modelId="{47E551C6-E158-4D27-8AA6-B9A3D16B5723}" type="sibTrans" cxnId="{119B124B-CAA3-4C20-9AF8-DBD462AA57E1}">
      <dgm:prSet/>
      <dgm:spPr/>
      <dgm:t>
        <a:bodyPr/>
        <a:lstStyle/>
        <a:p>
          <a:endParaRPr lang="en-US"/>
        </a:p>
      </dgm:t>
    </dgm:pt>
    <dgm:pt modelId="{71AA828F-2648-4441-8406-D8DAE30890B0}">
      <dgm:prSet/>
      <dgm:spPr/>
      <dgm:t>
        <a:bodyPr/>
        <a:lstStyle/>
        <a:p>
          <a:r>
            <a:rPr lang="en-US" dirty="0" smtClean="0"/>
            <a:t>Social Apps</a:t>
          </a:r>
        </a:p>
      </dgm:t>
    </dgm:pt>
    <dgm:pt modelId="{CEFD6BE5-76BF-495B-8B6B-2BFCE4576482}" type="parTrans" cxnId="{D81544BE-7F1A-4F32-9D69-55CDBD375068}">
      <dgm:prSet/>
      <dgm:spPr/>
    </dgm:pt>
    <dgm:pt modelId="{FDE38C33-7D54-4695-831E-7EC9C4DE8712}" type="sibTrans" cxnId="{D81544BE-7F1A-4F32-9D69-55CDBD375068}">
      <dgm:prSet/>
      <dgm:spPr/>
    </dgm:pt>
    <dgm:pt modelId="{A2070B52-02F1-4836-A6D4-B342BA3C62E1}" type="pres">
      <dgm:prSet presAssocID="{48914873-C460-43A6-8A7F-9F5DC4D43744}" presName="Name0" presStyleCnt="0">
        <dgm:presLayoutVars>
          <dgm:dir/>
          <dgm:resizeHandles val="exact"/>
        </dgm:presLayoutVars>
      </dgm:prSet>
      <dgm:spPr/>
      <dgm:t>
        <a:bodyPr/>
        <a:lstStyle/>
        <a:p>
          <a:endParaRPr lang="en-US"/>
        </a:p>
      </dgm:t>
    </dgm:pt>
    <dgm:pt modelId="{D437CDCA-8FEE-451B-8B34-336A2EEF574F}" type="pres">
      <dgm:prSet presAssocID="{2A698087-0C77-46BC-BEE3-9DD62B31079B}" presName="node" presStyleLbl="node1" presStyleIdx="0" presStyleCnt="6">
        <dgm:presLayoutVars>
          <dgm:bulletEnabled val="1"/>
        </dgm:presLayoutVars>
      </dgm:prSet>
      <dgm:spPr/>
      <dgm:t>
        <a:bodyPr/>
        <a:lstStyle/>
        <a:p>
          <a:endParaRPr lang="en-US"/>
        </a:p>
      </dgm:t>
    </dgm:pt>
    <dgm:pt modelId="{399802C9-1E24-4C2A-B0C3-9D7D8C9BA453}" type="pres">
      <dgm:prSet presAssocID="{DF51E2A6-ABF0-49DE-8ADB-388659769540}" presName="sibTrans" presStyleCnt="0"/>
      <dgm:spPr/>
    </dgm:pt>
    <dgm:pt modelId="{DB5A990A-185F-4665-A830-87374555E0FA}" type="pres">
      <dgm:prSet presAssocID="{812ABAC1-3E9F-4ADE-9366-40D3AA2AD3BA}" presName="node" presStyleLbl="node1" presStyleIdx="1" presStyleCnt="6">
        <dgm:presLayoutVars>
          <dgm:bulletEnabled val="1"/>
        </dgm:presLayoutVars>
      </dgm:prSet>
      <dgm:spPr/>
      <dgm:t>
        <a:bodyPr/>
        <a:lstStyle/>
        <a:p>
          <a:endParaRPr lang="en-US"/>
        </a:p>
      </dgm:t>
    </dgm:pt>
    <dgm:pt modelId="{004A49E8-BF76-4A44-B0FF-983798BEE5C6}" type="pres">
      <dgm:prSet presAssocID="{D06C768E-1C13-4A96-8740-80504BCB47E5}" presName="sibTrans" presStyleCnt="0"/>
      <dgm:spPr/>
    </dgm:pt>
    <dgm:pt modelId="{3AF8CB4F-F048-4F3C-B4B5-E95B9AD13478}" type="pres">
      <dgm:prSet presAssocID="{1CED3CD6-4FA1-4711-B76E-50D5AA62E2E1}" presName="node" presStyleLbl="node1" presStyleIdx="2" presStyleCnt="6">
        <dgm:presLayoutVars>
          <dgm:bulletEnabled val="1"/>
        </dgm:presLayoutVars>
      </dgm:prSet>
      <dgm:spPr/>
      <dgm:t>
        <a:bodyPr/>
        <a:lstStyle/>
        <a:p>
          <a:endParaRPr lang="en-US"/>
        </a:p>
      </dgm:t>
    </dgm:pt>
    <dgm:pt modelId="{72E2E21B-D0DD-44C3-B79D-E74C40066761}" type="pres">
      <dgm:prSet presAssocID="{C1CCAE8A-4022-4E72-9AE5-CF2C2F55C3F5}" presName="sibTrans" presStyleCnt="0"/>
      <dgm:spPr/>
    </dgm:pt>
    <dgm:pt modelId="{CC52979C-82EC-4CBC-A175-AE9FF090D1B5}" type="pres">
      <dgm:prSet presAssocID="{9D34E88F-6C92-40EF-BA65-F1E4CB442E7D}" presName="node" presStyleLbl="node1" presStyleIdx="3" presStyleCnt="6">
        <dgm:presLayoutVars>
          <dgm:bulletEnabled val="1"/>
        </dgm:presLayoutVars>
      </dgm:prSet>
      <dgm:spPr/>
      <dgm:t>
        <a:bodyPr/>
        <a:lstStyle/>
        <a:p>
          <a:endParaRPr lang="en-US"/>
        </a:p>
      </dgm:t>
    </dgm:pt>
    <dgm:pt modelId="{6192BD0C-074D-4831-A6E5-0EF4B346AA71}" type="pres">
      <dgm:prSet presAssocID="{47E551C6-E158-4D27-8AA6-B9A3D16B5723}" presName="sibTrans" presStyleCnt="0"/>
      <dgm:spPr/>
    </dgm:pt>
    <dgm:pt modelId="{B5F6F9A6-8A74-432E-8695-32F1E98F6BA3}" type="pres">
      <dgm:prSet presAssocID="{71AA828F-2648-4441-8406-D8DAE30890B0}" presName="node" presStyleLbl="node1" presStyleIdx="4" presStyleCnt="6">
        <dgm:presLayoutVars>
          <dgm:bulletEnabled val="1"/>
        </dgm:presLayoutVars>
      </dgm:prSet>
      <dgm:spPr/>
      <dgm:t>
        <a:bodyPr/>
        <a:lstStyle/>
        <a:p>
          <a:endParaRPr lang="en-US"/>
        </a:p>
      </dgm:t>
    </dgm:pt>
    <dgm:pt modelId="{B47DB0D9-5692-4CC7-B9F6-0C411BFFE20C}" type="pres">
      <dgm:prSet presAssocID="{FDE38C33-7D54-4695-831E-7EC9C4DE8712}" presName="sibTrans" presStyleCnt="0"/>
      <dgm:spPr/>
    </dgm:pt>
    <dgm:pt modelId="{36BFA8F7-A41E-4D9C-AAE6-A2CAD7F155A3}" type="pres">
      <dgm:prSet presAssocID="{211A42D9-BFAF-4454-BCB4-93A2AA679A64}" presName="node" presStyleLbl="node1" presStyleIdx="5" presStyleCnt="6">
        <dgm:presLayoutVars>
          <dgm:bulletEnabled val="1"/>
        </dgm:presLayoutVars>
      </dgm:prSet>
      <dgm:spPr/>
      <dgm:t>
        <a:bodyPr/>
        <a:lstStyle/>
        <a:p>
          <a:endParaRPr lang="en-US"/>
        </a:p>
      </dgm:t>
    </dgm:pt>
  </dgm:ptLst>
  <dgm:cxnLst>
    <dgm:cxn modelId="{74B8439A-58C6-4F18-A0B5-AC4228B40A29}" type="presOf" srcId="{211A42D9-BFAF-4454-BCB4-93A2AA679A64}" destId="{36BFA8F7-A41E-4D9C-AAE6-A2CAD7F155A3}" srcOrd="0" destOrd="0" presId="urn:microsoft.com/office/officeart/2005/8/layout/hList6"/>
    <dgm:cxn modelId="{F20C2068-8E9B-442B-BEBE-2F9070506B62}" type="presOf" srcId="{71AA828F-2648-4441-8406-D8DAE30890B0}" destId="{B5F6F9A6-8A74-432E-8695-32F1E98F6BA3}" srcOrd="0" destOrd="0" presId="urn:microsoft.com/office/officeart/2005/8/layout/hList6"/>
    <dgm:cxn modelId="{D81544BE-7F1A-4F32-9D69-55CDBD375068}" srcId="{48914873-C460-43A6-8A7F-9F5DC4D43744}" destId="{71AA828F-2648-4441-8406-D8DAE30890B0}" srcOrd="4" destOrd="0" parTransId="{CEFD6BE5-76BF-495B-8B6B-2BFCE4576482}" sibTransId="{FDE38C33-7D54-4695-831E-7EC9C4DE8712}"/>
    <dgm:cxn modelId="{9732441B-1070-4844-8B23-1F2A5EDFD7DA}" srcId="{48914873-C460-43A6-8A7F-9F5DC4D43744}" destId="{2A698087-0C77-46BC-BEE3-9DD62B31079B}" srcOrd="0" destOrd="0" parTransId="{545886D5-ECF3-47AB-A738-82363A11B743}" sibTransId="{DF51E2A6-ABF0-49DE-8ADB-388659769540}"/>
    <dgm:cxn modelId="{119B124B-CAA3-4C20-9AF8-DBD462AA57E1}" srcId="{48914873-C460-43A6-8A7F-9F5DC4D43744}" destId="{9D34E88F-6C92-40EF-BA65-F1E4CB442E7D}" srcOrd="3" destOrd="0" parTransId="{A958C27D-A344-4ABD-A425-69AB7A475FFE}" sibTransId="{47E551C6-E158-4D27-8AA6-B9A3D16B5723}"/>
    <dgm:cxn modelId="{E60DBE6F-1913-43BE-8ABA-4C6B092D6369}" srcId="{48914873-C460-43A6-8A7F-9F5DC4D43744}" destId="{211A42D9-BFAF-4454-BCB4-93A2AA679A64}" srcOrd="5" destOrd="0" parTransId="{D8D7C6B3-4175-4559-8298-E0470AF14AF9}" sibTransId="{4F04738D-6490-407A-AFD6-3BF7792FF141}"/>
    <dgm:cxn modelId="{05D297C8-ECF1-4817-9E8B-293A28D36F61}" type="presOf" srcId="{48914873-C460-43A6-8A7F-9F5DC4D43744}" destId="{A2070B52-02F1-4836-A6D4-B342BA3C62E1}" srcOrd="0" destOrd="0" presId="urn:microsoft.com/office/officeart/2005/8/layout/hList6"/>
    <dgm:cxn modelId="{15162FB8-AEBF-43C5-B49A-CD93FD1588E8}" srcId="{48914873-C460-43A6-8A7F-9F5DC4D43744}" destId="{812ABAC1-3E9F-4ADE-9366-40D3AA2AD3BA}" srcOrd="1" destOrd="0" parTransId="{0444737E-DD01-4795-8E90-6DB9AAE7F101}" sibTransId="{D06C768E-1C13-4A96-8740-80504BCB47E5}"/>
    <dgm:cxn modelId="{6A571B05-0FD2-4C24-917B-ED9A48CEA166}" type="presOf" srcId="{9D34E88F-6C92-40EF-BA65-F1E4CB442E7D}" destId="{CC52979C-82EC-4CBC-A175-AE9FF090D1B5}" srcOrd="0" destOrd="0" presId="urn:microsoft.com/office/officeart/2005/8/layout/hList6"/>
    <dgm:cxn modelId="{07643321-71BF-451B-802F-01AB9789C709}" type="presOf" srcId="{2A698087-0C77-46BC-BEE3-9DD62B31079B}" destId="{D437CDCA-8FEE-451B-8B34-336A2EEF574F}" srcOrd="0" destOrd="0" presId="urn:microsoft.com/office/officeart/2005/8/layout/hList6"/>
    <dgm:cxn modelId="{220B083F-4C9C-474A-A7BF-C972814D9554}" type="presOf" srcId="{812ABAC1-3E9F-4ADE-9366-40D3AA2AD3BA}" destId="{DB5A990A-185F-4665-A830-87374555E0FA}" srcOrd="0" destOrd="0" presId="urn:microsoft.com/office/officeart/2005/8/layout/hList6"/>
    <dgm:cxn modelId="{9E12F3D0-7E5F-4666-829A-54529327B5DE}" type="presOf" srcId="{1CED3CD6-4FA1-4711-B76E-50D5AA62E2E1}" destId="{3AF8CB4F-F048-4F3C-B4B5-E95B9AD13478}" srcOrd="0" destOrd="0" presId="urn:microsoft.com/office/officeart/2005/8/layout/hList6"/>
    <dgm:cxn modelId="{0F29BC1C-D41D-4E8F-BADA-8C4CADED2751}" srcId="{48914873-C460-43A6-8A7F-9F5DC4D43744}" destId="{1CED3CD6-4FA1-4711-B76E-50D5AA62E2E1}" srcOrd="2" destOrd="0" parTransId="{3C4A6998-2CCE-45E1-B62D-A651B5E58516}" sibTransId="{C1CCAE8A-4022-4E72-9AE5-CF2C2F55C3F5}"/>
    <dgm:cxn modelId="{35EEF6A9-12F0-4532-809C-9D2C31811A84}" type="presParOf" srcId="{A2070B52-02F1-4836-A6D4-B342BA3C62E1}" destId="{D437CDCA-8FEE-451B-8B34-336A2EEF574F}" srcOrd="0" destOrd="0" presId="urn:microsoft.com/office/officeart/2005/8/layout/hList6"/>
    <dgm:cxn modelId="{47A6A797-8B3B-43AC-AD07-566C8120ACC5}" type="presParOf" srcId="{A2070B52-02F1-4836-A6D4-B342BA3C62E1}" destId="{399802C9-1E24-4C2A-B0C3-9D7D8C9BA453}" srcOrd="1" destOrd="0" presId="urn:microsoft.com/office/officeart/2005/8/layout/hList6"/>
    <dgm:cxn modelId="{B70A2D97-FF56-4F1A-B47C-006257314622}" type="presParOf" srcId="{A2070B52-02F1-4836-A6D4-B342BA3C62E1}" destId="{DB5A990A-185F-4665-A830-87374555E0FA}" srcOrd="2" destOrd="0" presId="urn:microsoft.com/office/officeart/2005/8/layout/hList6"/>
    <dgm:cxn modelId="{F5632CAB-DD85-4B51-8B3A-010F5CB04D71}" type="presParOf" srcId="{A2070B52-02F1-4836-A6D4-B342BA3C62E1}" destId="{004A49E8-BF76-4A44-B0FF-983798BEE5C6}" srcOrd="3" destOrd="0" presId="urn:microsoft.com/office/officeart/2005/8/layout/hList6"/>
    <dgm:cxn modelId="{26482C11-CE4C-440F-BC69-CBBF03096FC5}" type="presParOf" srcId="{A2070B52-02F1-4836-A6D4-B342BA3C62E1}" destId="{3AF8CB4F-F048-4F3C-B4B5-E95B9AD13478}" srcOrd="4" destOrd="0" presId="urn:microsoft.com/office/officeart/2005/8/layout/hList6"/>
    <dgm:cxn modelId="{411607C8-76B7-47F5-BEBC-F4BAF99D9C44}" type="presParOf" srcId="{A2070B52-02F1-4836-A6D4-B342BA3C62E1}" destId="{72E2E21B-D0DD-44C3-B79D-E74C40066761}" srcOrd="5" destOrd="0" presId="urn:microsoft.com/office/officeart/2005/8/layout/hList6"/>
    <dgm:cxn modelId="{C37190A5-3547-4CDD-92EA-B0C2C7CDFABB}" type="presParOf" srcId="{A2070B52-02F1-4836-A6D4-B342BA3C62E1}" destId="{CC52979C-82EC-4CBC-A175-AE9FF090D1B5}" srcOrd="6" destOrd="0" presId="urn:microsoft.com/office/officeart/2005/8/layout/hList6"/>
    <dgm:cxn modelId="{30206C09-D718-484F-A3A0-736B2C860641}" type="presParOf" srcId="{A2070B52-02F1-4836-A6D4-B342BA3C62E1}" destId="{6192BD0C-074D-4831-A6E5-0EF4B346AA71}" srcOrd="7" destOrd="0" presId="urn:microsoft.com/office/officeart/2005/8/layout/hList6"/>
    <dgm:cxn modelId="{53E07CC7-A4FD-44A4-9AD5-BF860E815569}" type="presParOf" srcId="{A2070B52-02F1-4836-A6D4-B342BA3C62E1}" destId="{B5F6F9A6-8A74-432E-8695-32F1E98F6BA3}" srcOrd="8" destOrd="0" presId="urn:microsoft.com/office/officeart/2005/8/layout/hList6"/>
    <dgm:cxn modelId="{A8A4AA80-5359-47E7-B150-226C3E51E6E5}" type="presParOf" srcId="{A2070B52-02F1-4836-A6D4-B342BA3C62E1}" destId="{B47DB0D9-5692-4CC7-B9F6-0C411BFFE20C}" srcOrd="9" destOrd="0" presId="urn:microsoft.com/office/officeart/2005/8/layout/hList6"/>
    <dgm:cxn modelId="{53CC4E1B-D694-4E72-8E15-E1DB5DF3A768}" type="presParOf" srcId="{A2070B52-02F1-4836-A6D4-B342BA3C62E1}" destId="{36BFA8F7-A41E-4D9C-AAE6-A2CAD7F155A3}" srcOrd="10" destOrd="0" presId="urn:microsoft.com/office/officeart/2005/8/layout/hList6"/>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B22F2D-5B8A-447B-B1AF-78E703F0FBA8}">
      <dsp:nvSpPr>
        <dsp:cNvPr id="0" name=""/>
        <dsp:cNvSpPr/>
      </dsp:nvSpPr>
      <dsp:spPr>
        <a:xfrm>
          <a:off x="3266" y="164864"/>
          <a:ext cx="2591274" cy="1554764"/>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baseline="0" dirty="0" smtClean="0"/>
            <a:t>Visual Studio</a:t>
          </a:r>
          <a:endParaRPr lang="en-US" sz="4000" kern="1200" dirty="0"/>
        </a:p>
      </dsp:txBody>
      <dsp:txXfrm>
        <a:off x="3266" y="164864"/>
        <a:ext cx="2591274" cy="1554764"/>
      </dsp:txXfrm>
    </dsp:sp>
    <dsp:sp modelId="{BFD6C2D9-8EAF-4814-9068-92EC26CD3430}">
      <dsp:nvSpPr>
        <dsp:cNvPr id="0" name=""/>
        <dsp:cNvSpPr/>
      </dsp:nvSpPr>
      <dsp:spPr>
        <a:xfrm>
          <a:off x="2853668" y="164864"/>
          <a:ext cx="2591274" cy="1554764"/>
        </a:xfrm>
        <a:prstGeom prst="rect">
          <a:avLst/>
        </a:prstGeom>
        <a:solidFill>
          <a:schemeClr val="accent4">
            <a:hueOff val="-1551515"/>
            <a:satOff val="0"/>
            <a:lumOff val="3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baseline="0" dirty="0" smtClean="0"/>
            <a:t>NuGet</a:t>
          </a:r>
          <a:endParaRPr lang="en-US" sz="4000" kern="1200" dirty="0"/>
        </a:p>
      </dsp:txBody>
      <dsp:txXfrm>
        <a:off x="2853668" y="164864"/>
        <a:ext cx="2591274" cy="1554764"/>
      </dsp:txXfrm>
    </dsp:sp>
    <dsp:sp modelId="{C12961E1-1B5A-4A16-B7D5-F0E2A81007BC}">
      <dsp:nvSpPr>
        <dsp:cNvPr id="0" name=""/>
        <dsp:cNvSpPr/>
      </dsp:nvSpPr>
      <dsp:spPr>
        <a:xfrm>
          <a:off x="5704070" y="164864"/>
          <a:ext cx="2591274" cy="1554764"/>
        </a:xfrm>
        <a:prstGeom prst="rect">
          <a:avLst/>
        </a:prstGeom>
        <a:solidFill>
          <a:schemeClr val="accent4">
            <a:hueOff val="-3103030"/>
            <a:satOff val="0"/>
            <a:lumOff val="74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dirty="0" smtClean="0"/>
            <a:t>ASP.NET</a:t>
          </a:r>
          <a:endParaRPr lang="en-US" sz="4000" kern="1200" dirty="0"/>
        </a:p>
      </dsp:txBody>
      <dsp:txXfrm>
        <a:off x="5704070" y="164864"/>
        <a:ext cx="2591274" cy="1554764"/>
      </dsp:txXfrm>
    </dsp:sp>
    <dsp:sp modelId="{5222C5B1-7198-4817-8170-EA15671F32D9}">
      <dsp:nvSpPr>
        <dsp:cNvPr id="0" name=""/>
        <dsp:cNvSpPr/>
      </dsp:nvSpPr>
      <dsp:spPr>
        <a:xfrm>
          <a:off x="8554472" y="164864"/>
          <a:ext cx="2591274" cy="1554764"/>
        </a:xfrm>
        <a:prstGeom prst="rect">
          <a:avLst/>
        </a:prstGeom>
        <a:solidFill>
          <a:schemeClr val="accent4">
            <a:hueOff val="-4654545"/>
            <a:satOff val="0"/>
            <a:lumOff val="1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baseline="0" dirty="0" smtClean="0"/>
            <a:t>Windows Azure</a:t>
          </a:r>
          <a:endParaRPr lang="en-US" sz="4000" kern="1200" dirty="0"/>
        </a:p>
      </dsp:txBody>
      <dsp:txXfrm>
        <a:off x="8554472" y="164864"/>
        <a:ext cx="2591274" cy="15547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B22F2D-5B8A-447B-B1AF-78E703F0FBA8}">
      <dsp:nvSpPr>
        <dsp:cNvPr id="0" name=""/>
        <dsp:cNvSpPr/>
      </dsp:nvSpPr>
      <dsp:spPr>
        <a:xfrm>
          <a:off x="3266" y="164864"/>
          <a:ext cx="2591274" cy="1554764"/>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baseline="0" dirty="0" smtClean="0"/>
            <a:t>Visual Studio</a:t>
          </a:r>
          <a:endParaRPr lang="en-US" sz="4000" kern="1200" dirty="0"/>
        </a:p>
      </dsp:txBody>
      <dsp:txXfrm>
        <a:off x="3266" y="164864"/>
        <a:ext cx="2591274" cy="1554764"/>
      </dsp:txXfrm>
    </dsp:sp>
    <dsp:sp modelId="{6EBA3DC2-F638-4273-8776-F3FE0A081A64}">
      <dsp:nvSpPr>
        <dsp:cNvPr id="0" name=""/>
        <dsp:cNvSpPr/>
      </dsp:nvSpPr>
      <dsp:spPr>
        <a:xfrm>
          <a:off x="2853668" y="164864"/>
          <a:ext cx="2591274" cy="1554764"/>
        </a:xfrm>
        <a:prstGeom prst="rect">
          <a:avLst/>
        </a:prstGeom>
        <a:solidFill>
          <a:schemeClr val="accent4">
            <a:hueOff val="-1551515"/>
            <a:satOff val="0"/>
            <a:lumOff val="3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dirty="0" smtClean="0"/>
            <a:t>NuGet</a:t>
          </a:r>
          <a:endParaRPr lang="en-US" sz="4000" kern="1200" dirty="0"/>
        </a:p>
      </dsp:txBody>
      <dsp:txXfrm>
        <a:off x="2853668" y="164864"/>
        <a:ext cx="2591274" cy="1554764"/>
      </dsp:txXfrm>
    </dsp:sp>
    <dsp:sp modelId="{FA43EED7-ABA6-4223-8AF3-2238502642FA}">
      <dsp:nvSpPr>
        <dsp:cNvPr id="0" name=""/>
        <dsp:cNvSpPr/>
      </dsp:nvSpPr>
      <dsp:spPr>
        <a:xfrm>
          <a:off x="5704070" y="164864"/>
          <a:ext cx="2591274" cy="1554764"/>
        </a:xfrm>
        <a:prstGeom prst="rect">
          <a:avLst/>
        </a:prstGeom>
        <a:solidFill>
          <a:schemeClr val="accent4">
            <a:hueOff val="-3103030"/>
            <a:satOff val="0"/>
            <a:lumOff val="74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dirty="0" smtClean="0"/>
            <a:t>ASP.NET</a:t>
          </a:r>
          <a:endParaRPr lang="en-US" sz="4000" kern="1200" dirty="0"/>
        </a:p>
      </dsp:txBody>
      <dsp:txXfrm>
        <a:off x="5704070" y="164864"/>
        <a:ext cx="2591274" cy="1554764"/>
      </dsp:txXfrm>
    </dsp:sp>
    <dsp:sp modelId="{5222C5B1-7198-4817-8170-EA15671F32D9}">
      <dsp:nvSpPr>
        <dsp:cNvPr id="0" name=""/>
        <dsp:cNvSpPr/>
      </dsp:nvSpPr>
      <dsp:spPr>
        <a:xfrm>
          <a:off x="8554472" y="164864"/>
          <a:ext cx="2591274" cy="1554764"/>
        </a:xfrm>
        <a:prstGeom prst="rect">
          <a:avLst/>
        </a:prstGeom>
        <a:solidFill>
          <a:schemeClr val="accent4">
            <a:hueOff val="-4654545"/>
            <a:satOff val="0"/>
            <a:lumOff val="1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baseline="0" dirty="0" smtClean="0"/>
            <a:t>Windows Azure</a:t>
          </a:r>
          <a:endParaRPr lang="en-US" sz="4000" kern="1200" dirty="0"/>
        </a:p>
      </dsp:txBody>
      <dsp:txXfrm>
        <a:off x="8554472" y="164864"/>
        <a:ext cx="2591274" cy="15547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B22F2D-5B8A-447B-B1AF-78E703F0FBA8}">
      <dsp:nvSpPr>
        <dsp:cNvPr id="0" name=""/>
        <dsp:cNvSpPr/>
      </dsp:nvSpPr>
      <dsp:spPr>
        <a:xfrm>
          <a:off x="3266" y="362053"/>
          <a:ext cx="2591274" cy="1554764"/>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baseline="0" dirty="0" smtClean="0"/>
            <a:t>Visual Studio</a:t>
          </a:r>
          <a:endParaRPr lang="en-US" sz="4000" kern="1200" dirty="0"/>
        </a:p>
      </dsp:txBody>
      <dsp:txXfrm>
        <a:off x="3266" y="362053"/>
        <a:ext cx="2591274" cy="1554764"/>
      </dsp:txXfrm>
    </dsp:sp>
    <dsp:sp modelId="{A7D27D5B-E859-457C-8215-1D09A475CB43}">
      <dsp:nvSpPr>
        <dsp:cNvPr id="0" name=""/>
        <dsp:cNvSpPr/>
      </dsp:nvSpPr>
      <dsp:spPr>
        <a:xfrm>
          <a:off x="2853668" y="362053"/>
          <a:ext cx="2591274" cy="1554764"/>
        </a:xfrm>
        <a:prstGeom prst="rect">
          <a:avLst/>
        </a:prstGeom>
        <a:solidFill>
          <a:schemeClr val="accent4">
            <a:hueOff val="-1551515"/>
            <a:satOff val="0"/>
            <a:lumOff val="3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dirty="0" smtClean="0"/>
            <a:t>NuGet</a:t>
          </a:r>
          <a:endParaRPr lang="en-US" sz="4000" kern="1200" dirty="0"/>
        </a:p>
      </dsp:txBody>
      <dsp:txXfrm>
        <a:off x="2853668" y="362053"/>
        <a:ext cx="2591274" cy="1554764"/>
      </dsp:txXfrm>
    </dsp:sp>
    <dsp:sp modelId="{A798A8BB-EAFF-46DB-9E95-9EAA69AB940B}">
      <dsp:nvSpPr>
        <dsp:cNvPr id="0" name=""/>
        <dsp:cNvSpPr/>
      </dsp:nvSpPr>
      <dsp:spPr>
        <a:xfrm>
          <a:off x="5704070" y="362053"/>
          <a:ext cx="2591274" cy="1554764"/>
        </a:xfrm>
        <a:prstGeom prst="rect">
          <a:avLst/>
        </a:prstGeom>
        <a:solidFill>
          <a:schemeClr val="accent4">
            <a:hueOff val="-3103030"/>
            <a:satOff val="0"/>
            <a:lumOff val="74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dirty="0" smtClean="0"/>
            <a:t>ASP.NET</a:t>
          </a:r>
          <a:endParaRPr lang="en-US" sz="4000" kern="1200" dirty="0"/>
        </a:p>
      </dsp:txBody>
      <dsp:txXfrm>
        <a:off x="5704070" y="362053"/>
        <a:ext cx="2591274" cy="1554764"/>
      </dsp:txXfrm>
    </dsp:sp>
    <dsp:sp modelId="{5222C5B1-7198-4817-8170-EA15671F32D9}">
      <dsp:nvSpPr>
        <dsp:cNvPr id="0" name=""/>
        <dsp:cNvSpPr/>
      </dsp:nvSpPr>
      <dsp:spPr>
        <a:xfrm>
          <a:off x="8554472" y="362053"/>
          <a:ext cx="2591274" cy="1554764"/>
        </a:xfrm>
        <a:prstGeom prst="rect">
          <a:avLst/>
        </a:prstGeom>
        <a:solidFill>
          <a:schemeClr val="accent4">
            <a:hueOff val="-4654545"/>
            <a:satOff val="0"/>
            <a:lumOff val="11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baseline="0" dirty="0" smtClean="0"/>
            <a:t>Windows Azure</a:t>
          </a:r>
          <a:endParaRPr lang="en-US" sz="4000" kern="1200" dirty="0"/>
        </a:p>
      </dsp:txBody>
      <dsp:txXfrm>
        <a:off x="8554472" y="362053"/>
        <a:ext cx="2591274" cy="15547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37CDCA-8FEE-451B-8B34-336A2EEF574F}">
      <dsp:nvSpPr>
        <dsp:cNvPr id="0" name=""/>
        <dsp:cNvSpPr/>
      </dsp:nvSpPr>
      <dsp:spPr>
        <a:xfrm rot="16200000">
          <a:off x="-177349" y="181772"/>
          <a:ext cx="2111022" cy="1747477"/>
        </a:xfrm>
        <a:prstGeom prst="flowChartManualOperati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8427" bIns="0" numCol="1" spcCol="1270" anchor="ctr" anchorCtr="0">
          <a:noAutofit/>
        </a:bodyPr>
        <a:lstStyle/>
        <a:p>
          <a:pPr lvl="0" algn="ctr" defTabSz="1244600">
            <a:lnSpc>
              <a:spcPct val="90000"/>
            </a:lnSpc>
            <a:spcBef>
              <a:spcPct val="0"/>
            </a:spcBef>
            <a:spcAft>
              <a:spcPct val="35000"/>
            </a:spcAft>
          </a:pPr>
          <a:r>
            <a:rPr lang="en-US" sz="2800" kern="1200" dirty="0" smtClean="0"/>
            <a:t>HTML5</a:t>
          </a:r>
          <a:endParaRPr lang="en-US" sz="2800" kern="1200" dirty="0"/>
        </a:p>
      </dsp:txBody>
      <dsp:txXfrm rot="5400000">
        <a:off x="4424" y="422203"/>
        <a:ext cx="1747477" cy="1266614"/>
      </dsp:txXfrm>
    </dsp:sp>
    <dsp:sp modelId="{DB5A990A-185F-4665-A830-87374555E0FA}">
      <dsp:nvSpPr>
        <dsp:cNvPr id="0" name=""/>
        <dsp:cNvSpPr/>
      </dsp:nvSpPr>
      <dsp:spPr>
        <a:xfrm rot="16200000">
          <a:off x="1701188" y="181772"/>
          <a:ext cx="2111022" cy="1747477"/>
        </a:xfrm>
        <a:prstGeom prst="flowChartManualOperati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8427" bIns="0" numCol="1" spcCol="1270" anchor="ctr" anchorCtr="0">
          <a:noAutofit/>
        </a:bodyPr>
        <a:lstStyle/>
        <a:p>
          <a:pPr lvl="0" algn="ctr" defTabSz="1244600">
            <a:lnSpc>
              <a:spcPct val="90000"/>
            </a:lnSpc>
            <a:spcBef>
              <a:spcPct val="0"/>
            </a:spcBef>
            <a:spcAft>
              <a:spcPct val="35000"/>
            </a:spcAft>
          </a:pPr>
          <a:r>
            <a:rPr lang="en-US" sz="2800" kern="1200" dirty="0" smtClean="0"/>
            <a:t>HTTP Services</a:t>
          </a:r>
          <a:endParaRPr lang="en-US" sz="2800" kern="1200" dirty="0"/>
        </a:p>
      </dsp:txBody>
      <dsp:txXfrm rot="5400000">
        <a:off x="1882961" y="422203"/>
        <a:ext cx="1747477" cy="1266614"/>
      </dsp:txXfrm>
    </dsp:sp>
    <dsp:sp modelId="{3AF8CB4F-F048-4F3C-B4B5-E95B9AD13478}">
      <dsp:nvSpPr>
        <dsp:cNvPr id="0" name=""/>
        <dsp:cNvSpPr/>
      </dsp:nvSpPr>
      <dsp:spPr>
        <a:xfrm rot="16200000">
          <a:off x="3579726" y="181772"/>
          <a:ext cx="2111022" cy="1747477"/>
        </a:xfrm>
        <a:prstGeom prst="flowChartManualOperati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8427" bIns="0" numCol="1" spcCol="1270" anchor="ctr" anchorCtr="0">
          <a:noAutofit/>
        </a:bodyPr>
        <a:lstStyle/>
        <a:p>
          <a:pPr lvl="0" algn="ctr" defTabSz="1244600">
            <a:lnSpc>
              <a:spcPct val="90000"/>
            </a:lnSpc>
            <a:spcBef>
              <a:spcPct val="0"/>
            </a:spcBef>
            <a:spcAft>
              <a:spcPct val="35000"/>
            </a:spcAft>
          </a:pPr>
          <a:r>
            <a:rPr lang="en-US" sz="2800" kern="1200" dirty="0" smtClean="0"/>
            <a:t>Apps for Office</a:t>
          </a:r>
        </a:p>
      </dsp:txBody>
      <dsp:txXfrm rot="5400000">
        <a:off x="3761499" y="422203"/>
        <a:ext cx="1747477" cy="1266614"/>
      </dsp:txXfrm>
    </dsp:sp>
    <dsp:sp modelId="{CC52979C-82EC-4CBC-A175-AE9FF090D1B5}">
      <dsp:nvSpPr>
        <dsp:cNvPr id="0" name=""/>
        <dsp:cNvSpPr/>
      </dsp:nvSpPr>
      <dsp:spPr>
        <a:xfrm rot="16200000">
          <a:off x="5458264" y="181772"/>
          <a:ext cx="2111022" cy="1747477"/>
        </a:xfrm>
        <a:prstGeom prst="flowChartManualOperati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8427" bIns="0" numCol="1" spcCol="1270" anchor="ctr" anchorCtr="0">
          <a:noAutofit/>
        </a:bodyPr>
        <a:lstStyle/>
        <a:p>
          <a:pPr lvl="0" algn="ctr" defTabSz="1244600">
            <a:lnSpc>
              <a:spcPct val="90000"/>
            </a:lnSpc>
            <a:spcBef>
              <a:spcPct val="0"/>
            </a:spcBef>
            <a:spcAft>
              <a:spcPct val="35000"/>
            </a:spcAft>
          </a:pPr>
          <a:r>
            <a:rPr lang="en-US" sz="2800" kern="1200" dirty="0" smtClean="0"/>
            <a:t>Mobile</a:t>
          </a:r>
        </a:p>
      </dsp:txBody>
      <dsp:txXfrm rot="5400000">
        <a:off x="5640037" y="422203"/>
        <a:ext cx="1747477" cy="1266614"/>
      </dsp:txXfrm>
    </dsp:sp>
    <dsp:sp modelId="{B5F6F9A6-8A74-432E-8695-32F1E98F6BA3}">
      <dsp:nvSpPr>
        <dsp:cNvPr id="0" name=""/>
        <dsp:cNvSpPr/>
      </dsp:nvSpPr>
      <dsp:spPr>
        <a:xfrm rot="16200000">
          <a:off x="7336802" y="181772"/>
          <a:ext cx="2111022" cy="1747477"/>
        </a:xfrm>
        <a:prstGeom prst="flowChartManualOperati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8427" bIns="0" numCol="1" spcCol="1270" anchor="ctr" anchorCtr="0">
          <a:noAutofit/>
        </a:bodyPr>
        <a:lstStyle/>
        <a:p>
          <a:pPr lvl="0" algn="ctr" defTabSz="1244600">
            <a:lnSpc>
              <a:spcPct val="90000"/>
            </a:lnSpc>
            <a:spcBef>
              <a:spcPct val="0"/>
            </a:spcBef>
            <a:spcAft>
              <a:spcPct val="35000"/>
            </a:spcAft>
          </a:pPr>
          <a:r>
            <a:rPr lang="en-US" sz="2800" kern="1200" dirty="0" smtClean="0"/>
            <a:t>Social Apps</a:t>
          </a:r>
        </a:p>
      </dsp:txBody>
      <dsp:txXfrm rot="5400000">
        <a:off x="7518575" y="422203"/>
        <a:ext cx="1747477" cy="1266614"/>
      </dsp:txXfrm>
    </dsp:sp>
    <dsp:sp modelId="{36BFA8F7-A41E-4D9C-AAE6-A2CAD7F155A3}">
      <dsp:nvSpPr>
        <dsp:cNvPr id="0" name=""/>
        <dsp:cNvSpPr/>
      </dsp:nvSpPr>
      <dsp:spPr>
        <a:xfrm rot="16200000">
          <a:off x="9215340" y="181772"/>
          <a:ext cx="2111022" cy="1747477"/>
        </a:xfrm>
        <a:prstGeom prst="flowChartManualOperati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8427" bIns="0" numCol="1" spcCol="1270" anchor="ctr" anchorCtr="0">
          <a:noAutofit/>
        </a:bodyPr>
        <a:lstStyle/>
        <a:p>
          <a:pPr lvl="0" algn="ctr" defTabSz="1244600">
            <a:lnSpc>
              <a:spcPct val="90000"/>
            </a:lnSpc>
            <a:spcBef>
              <a:spcPct val="0"/>
            </a:spcBef>
            <a:spcAft>
              <a:spcPct val="35000"/>
            </a:spcAft>
          </a:pPr>
          <a:r>
            <a:rPr lang="en-US" sz="2800" kern="1200" dirty="0" err="1" smtClean="0"/>
            <a:t>Realtime</a:t>
          </a:r>
          <a:endParaRPr lang="en-US" sz="2800" kern="1200" dirty="0" smtClean="0"/>
        </a:p>
      </dsp:txBody>
      <dsp:txXfrm rot="5400000">
        <a:off x="9397113" y="422203"/>
        <a:ext cx="1747477" cy="126661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12/20/2012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12/20/2012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grpSp>
        <p:nvGrpSpPr>
          <p:cNvPr id="5" name="Group 4"/>
          <p:cNvGrpSpPr/>
          <p:nvPr userDrawn="1"/>
        </p:nvGrpSpPr>
        <p:grpSpPr>
          <a:xfrm>
            <a:off x="519113" y="241940"/>
            <a:ext cx="2411374" cy="387798"/>
            <a:chOff x="517525" y="5956427"/>
            <a:chExt cx="1489796" cy="775597"/>
          </a:xfrm>
        </p:grpSpPr>
        <p:sp>
          <p:nvSpPr>
            <p:cNvPr id="6" name="TextBox 5"/>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8" name="Rectangle 7"/>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21634834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2130852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43398239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57641709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1767610"/>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Divider">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grpSp>
        <p:nvGrpSpPr>
          <p:cNvPr id="4" name="Group 3"/>
          <p:cNvGrpSpPr/>
          <p:nvPr userDrawn="1"/>
        </p:nvGrpSpPr>
        <p:grpSpPr>
          <a:xfrm>
            <a:off x="9264689" y="6225727"/>
            <a:ext cx="2411374" cy="387798"/>
            <a:chOff x="517525" y="5956427"/>
            <a:chExt cx="1489796" cy="775597"/>
          </a:xfrm>
        </p:grpSpPr>
        <p:sp>
          <p:nvSpPr>
            <p:cNvPr id="5" name="TextBox 4"/>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6" name="Rectangle 5"/>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9005361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Branding">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482902" y="3072036"/>
            <a:ext cx="3223021" cy="690417"/>
          </a:xfrm>
          <a:prstGeom prst="rect">
            <a:avLst/>
          </a:prstGeom>
        </p:spPr>
      </p:pic>
    </p:spTree>
    <p:extLst>
      <p:ext uri="{BB962C8B-B14F-4D97-AF65-F5344CB8AC3E}">
        <p14:creationId xmlns:p14="http://schemas.microsoft.com/office/powerpoint/2010/main" val="25499226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grpSp>
        <p:nvGrpSpPr>
          <p:cNvPr id="6" name="Group 5"/>
          <p:cNvGrpSpPr/>
          <p:nvPr userDrawn="1"/>
        </p:nvGrpSpPr>
        <p:grpSpPr>
          <a:xfrm>
            <a:off x="519113" y="241940"/>
            <a:ext cx="2411374" cy="387798"/>
            <a:chOff x="517525" y="5956427"/>
            <a:chExt cx="1489796" cy="775597"/>
          </a:xfrm>
        </p:grpSpPr>
        <p:sp>
          <p:nvSpPr>
            <p:cNvPr id="8" name="TextBox 7"/>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9" name="Rectangle 8"/>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51778063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392964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89672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899733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50502823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spTree>
    <p:extLst>
      <p:ext uri="{BB962C8B-B14F-4D97-AF65-F5344CB8AC3E}">
        <p14:creationId xmlns:p14="http://schemas.microsoft.com/office/powerpoint/2010/main" val="30064851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spTree>
    <p:extLst>
      <p:ext uri="{BB962C8B-B14F-4D97-AF65-F5344CB8AC3E}">
        <p14:creationId xmlns:p14="http://schemas.microsoft.com/office/powerpoint/2010/main" val="9763912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spTree>
    <p:extLst>
      <p:ext uri="{BB962C8B-B14F-4D97-AF65-F5344CB8AC3E}">
        <p14:creationId xmlns:p14="http://schemas.microsoft.com/office/powerpoint/2010/main" val="35975950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Tree>
    <p:extLst>
      <p:ext uri="{BB962C8B-B14F-4D97-AF65-F5344CB8AC3E}">
        <p14:creationId xmlns:p14="http://schemas.microsoft.com/office/powerpoint/2010/main" val="18338701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08982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6" name="Freeform 11"/>
          <p:cNvSpPr>
            <a:spLocks noEditPoints="1"/>
          </p:cNvSpPr>
          <p:nvPr userDrawn="1"/>
        </p:nvSpPr>
        <p:spPr bwMode="black">
          <a:xfrm>
            <a:off x="906082" y="2883795"/>
            <a:ext cx="2453963" cy="2309611"/>
          </a:xfrm>
          <a:custGeom>
            <a:avLst/>
            <a:gdLst>
              <a:gd name="T0" fmla="*/ 1137 w 1313"/>
              <a:gd name="T1" fmla="*/ 396 h 1238"/>
              <a:gd name="T2" fmla="*/ 1185 w 1313"/>
              <a:gd name="T3" fmla="*/ 553 h 1238"/>
              <a:gd name="T4" fmla="*/ 1069 w 1313"/>
              <a:gd name="T5" fmla="*/ 567 h 1238"/>
              <a:gd name="T6" fmla="*/ 960 w 1313"/>
              <a:gd name="T7" fmla="*/ 445 h 1238"/>
              <a:gd name="T8" fmla="*/ 960 w 1313"/>
              <a:gd name="T9" fmla="*/ 284 h 1238"/>
              <a:gd name="T10" fmla="*/ 1144 w 1313"/>
              <a:gd name="T11" fmla="*/ 219 h 1238"/>
              <a:gd name="T12" fmla="*/ 1245 w 1313"/>
              <a:gd name="T13" fmla="*/ 346 h 1238"/>
              <a:gd name="T14" fmla="*/ 1258 w 1313"/>
              <a:gd name="T15" fmla="*/ 463 h 1238"/>
              <a:gd name="T16" fmla="*/ 1198 w 1313"/>
              <a:gd name="T17" fmla="*/ 341 h 1238"/>
              <a:gd name="T18" fmla="*/ 800 w 1313"/>
              <a:gd name="T19" fmla="*/ 175 h 1238"/>
              <a:gd name="T20" fmla="*/ 834 w 1313"/>
              <a:gd name="T21" fmla="*/ 405 h 1238"/>
              <a:gd name="T22" fmla="*/ 659 w 1313"/>
              <a:gd name="T23" fmla="*/ 320 h 1238"/>
              <a:gd name="T24" fmla="*/ 677 w 1313"/>
              <a:gd name="T25" fmla="*/ 159 h 1238"/>
              <a:gd name="T26" fmla="*/ 798 w 1313"/>
              <a:gd name="T27" fmla="*/ 52 h 1238"/>
              <a:gd name="T28" fmla="*/ 958 w 1313"/>
              <a:gd name="T29" fmla="*/ 52 h 1238"/>
              <a:gd name="T30" fmla="*/ 1024 w 1313"/>
              <a:gd name="T31" fmla="*/ 236 h 1238"/>
              <a:gd name="T32" fmla="*/ 941 w 1313"/>
              <a:gd name="T33" fmla="*/ 366 h 1238"/>
              <a:gd name="T34" fmla="*/ 912 w 1313"/>
              <a:gd name="T35" fmla="*/ 123 h 1238"/>
              <a:gd name="T36" fmla="*/ 0 w 1313"/>
              <a:gd name="T37" fmla="*/ 451 h 1238"/>
              <a:gd name="T38" fmla="*/ 179 w 1313"/>
              <a:gd name="T39" fmla="*/ 451 h 1238"/>
              <a:gd name="T40" fmla="*/ 264 w 1313"/>
              <a:gd name="T41" fmla="*/ 451 h 1238"/>
              <a:gd name="T42" fmla="*/ 349 w 1313"/>
              <a:gd name="T43" fmla="*/ 451 h 1238"/>
              <a:gd name="T44" fmla="*/ 434 w 1313"/>
              <a:gd name="T45" fmla="*/ 451 h 1238"/>
              <a:gd name="T46" fmla="*/ 519 w 1313"/>
              <a:gd name="T47" fmla="*/ 451 h 1238"/>
              <a:gd name="T48" fmla="*/ 604 w 1313"/>
              <a:gd name="T49" fmla="*/ 451 h 1238"/>
              <a:gd name="T50" fmla="*/ 690 w 1313"/>
              <a:gd name="T51" fmla="*/ 451 h 1238"/>
              <a:gd name="T52" fmla="*/ 775 w 1313"/>
              <a:gd name="T53" fmla="*/ 451 h 1238"/>
              <a:gd name="T54" fmla="*/ 682 w 1313"/>
              <a:gd name="T55" fmla="*/ 949 h 1238"/>
              <a:gd name="T56" fmla="*/ 703 w 1313"/>
              <a:gd name="T57" fmla="*/ 1069 h 1238"/>
              <a:gd name="T58" fmla="*/ 377 w 1313"/>
              <a:gd name="T59" fmla="*/ 1196 h 1238"/>
              <a:gd name="T60" fmla="*/ 357 w 1313"/>
              <a:gd name="T61" fmla="*/ 1090 h 1238"/>
              <a:gd name="T62" fmla="*/ 540 w 1313"/>
              <a:gd name="T63" fmla="*/ 1196 h 1238"/>
              <a:gd name="T64" fmla="*/ 519 w 1313"/>
              <a:gd name="T65" fmla="*/ 949 h 1238"/>
              <a:gd name="T66" fmla="*/ 357 w 1313"/>
              <a:gd name="T67" fmla="*/ 949 h 1238"/>
              <a:gd name="T68" fmla="*/ 194 w 1313"/>
              <a:gd name="T69" fmla="*/ 949 h 1238"/>
              <a:gd name="T70" fmla="*/ 52 w 1313"/>
              <a:gd name="T71" fmla="*/ 1090 h 1238"/>
              <a:gd name="T72" fmla="*/ 845 w 1313"/>
              <a:gd name="T73" fmla="*/ 1196 h 1238"/>
              <a:gd name="T74" fmla="*/ 845 w 1313"/>
              <a:gd name="T75" fmla="*/ 808 h 1238"/>
              <a:gd name="T76" fmla="*/ 682 w 1313"/>
              <a:gd name="T77" fmla="*/ 808 h 1238"/>
              <a:gd name="T78" fmla="*/ 519 w 1313"/>
              <a:gd name="T79" fmla="*/ 808 h 1238"/>
              <a:gd name="T80" fmla="*/ 357 w 1313"/>
              <a:gd name="T81" fmla="*/ 808 h 1238"/>
              <a:gd name="T82" fmla="*/ 194 w 1313"/>
              <a:gd name="T83" fmla="*/ 808 h 1238"/>
              <a:gd name="T84" fmla="*/ 845 w 1313"/>
              <a:gd name="T85" fmla="*/ 668 h 1238"/>
              <a:gd name="T86" fmla="*/ 682 w 1313"/>
              <a:gd name="T87" fmla="*/ 668 h 1238"/>
              <a:gd name="T88" fmla="*/ 519 w 1313"/>
              <a:gd name="T89" fmla="*/ 668 h 1238"/>
              <a:gd name="T90" fmla="*/ 357 w 1313"/>
              <a:gd name="T91" fmla="*/ 668 h 1238"/>
              <a:gd name="T92" fmla="*/ 194 w 1313"/>
              <a:gd name="T93" fmla="*/ 668 h 1238"/>
              <a:gd name="T94" fmla="*/ 718 w 1313"/>
              <a:gd name="T95" fmla="*/ 493 h 1238"/>
              <a:gd name="T96" fmla="*/ 633 w 1313"/>
              <a:gd name="T97" fmla="*/ 493 h 1238"/>
              <a:gd name="T98" fmla="*/ 548 w 1313"/>
              <a:gd name="T99" fmla="*/ 493 h 1238"/>
              <a:gd name="T100" fmla="*/ 463 w 1313"/>
              <a:gd name="T101" fmla="*/ 493 h 1238"/>
              <a:gd name="T102" fmla="*/ 378 w 1313"/>
              <a:gd name="T103" fmla="*/ 493 h 1238"/>
              <a:gd name="T104" fmla="*/ 292 w 1313"/>
              <a:gd name="T105" fmla="*/ 493 h 1238"/>
              <a:gd name="T106" fmla="*/ 207 w 1313"/>
              <a:gd name="T107" fmla="*/ 493 h 1238"/>
              <a:gd name="T108" fmla="*/ 122 w 1313"/>
              <a:gd name="T109" fmla="*/ 493 h 1238"/>
              <a:gd name="T110" fmla="*/ 775 w 1313"/>
              <a:gd name="T111" fmla="*/ 493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3" h="1238">
                <a:moveTo>
                  <a:pt x="1137" y="396"/>
                </a:moveTo>
                <a:cubicBezTo>
                  <a:pt x="1150" y="411"/>
                  <a:pt x="1150" y="433"/>
                  <a:pt x="1136" y="447"/>
                </a:cubicBezTo>
                <a:cubicBezTo>
                  <a:pt x="1120" y="461"/>
                  <a:pt x="1097" y="459"/>
                  <a:pt x="1084" y="444"/>
                </a:cubicBezTo>
                <a:cubicBezTo>
                  <a:pt x="1071" y="429"/>
                  <a:pt x="1071" y="407"/>
                  <a:pt x="1087" y="393"/>
                </a:cubicBezTo>
                <a:cubicBezTo>
                  <a:pt x="1102" y="379"/>
                  <a:pt x="1124" y="382"/>
                  <a:pt x="1137" y="396"/>
                </a:cubicBezTo>
                <a:close/>
                <a:moveTo>
                  <a:pt x="1258" y="463"/>
                </a:moveTo>
                <a:cubicBezTo>
                  <a:pt x="1255" y="475"/>
                  <a:pt x="1246" y="494"/>
                  <a:pt x="1234" y="509"/>
                </a:cubicBezTo>
                <a:cubicBezTo>
                  <a:pt x="1260" y="555"/>
                  <a:pt x="1260" y="555"/>
                  <a:pt x="1260" y="555"/>
                </a:cubicBezTo>
                <a:cubicBezTo>
                  <a:pt x="1254" y="560"/>
                  <a:pt x="1228" y="584"/>
                  <a:pt x="1228" y="584"/>
                </a:cubicBezTo>
                <a:cubicBezTo>
                  <a:pt x="1185" y="553"/>
                  <a:pt x="1185" y="553"/>
                  <a:pt x="1185" y="553"/>
                </a:cubicBezTo>
                <a:cubicBezTo>
                  <a:pt x="1184" y="555"/>
                  <a:pt x="1184" y="555"/>
                  <a:pt x="1184" y="555"/>
                </a:cubicBezTo>
                <a:cubicBezTo>
                  <a:pt x="1174" y="561"/>
                  <a:pt x="1154" y="568"/>
                  <a:pt x="1136" y="571"/>
                </a:cubicBezTo>
                <a:cubicBezTo>
                  <a:pt x="1121" y="623"/>
                  <a:pt x="1121" y="623"/>
                  <a:pt x="1121" y="623"/>
                </a:cubicBezTo>
                <a:cubicBezTo>
                  <a:pt x="1113" y="621"/>
                  <a:pt x="1078" y="619"/>
                  <a:pt x="1078" y="619"/>
                </a:cubicBezTo>
                <a:cubicBezTo>
                  <a:pt x="1069" y="567"/>
                  <a:pt x="1069" y="567"/>
                  <a:pt x="1069" y="567"/>
                </a:cubicBezTo>
                <a:cubicBezTo>
                  <a:pt x="1057" y="564"/>
                  <a:pt x="1036" y="556"/>
                  <a:pt x="1022" y="545"/>
                </a:cubicBezTo>
                <a:cubicBezTo>
                  <a:pt x="975" y="570"/>
                  <a:pt x="975" y="570"/>
                  <a:pt x="975" y="570"/>
                </a:cubicBezTo>
                <a:cubicBezTo>
                  <a:pt x="970" y="565"/>
                  <a:pt x="946" y="538"/>
                  <a:pt x="946" y="538"/>
                </a:cubicBezTo>
                <a:cubicBezTo>
                  <a:pt x="976" y="495"/>
                  <a:pt x="976" y="495"/>
                  <a:pt x="976" y="495"/>
                </a:cubicBezTo>
                <a:cubicBezTo>
                  <a:pt x="971" y="484"/>
                  <a:pt x="961" y="464"/>
                  <a:pt x="960" y="445"/>
                </a:cubicBezTo>
                <a:cubicBezTo>
                  <a:pt x="909" y="430"/>
                  <a:pt x="909" y="430"/>
                  <a:pt x="909" y="430"/>
                </a:cubicBezTo>
                <a:cubicBezTo>
                  <a:pt x="908" y="422"/>
                  <a:pt x="910" y="387"/>
                  <a:pt x="910" y="387"/>
                </a:cubicBezTo>
                <a:cubicBezTo>
                  <a:pt x="963" y="377"/>
                  <a:pt x="963" y="377"/>
                  <a:pt x="963" y="377"/>
                </a:cubicBezTo>
                <a:cubicBezTo>
                  <a:pt x="971" y="350"/>
                  <a:pt x="972" y="349"/>
                  <a:pt x="986" y="330"/>
                </a:cubicBezTo>
                <a:cubicBezTo>
                  <a:pt x="960" y="284"/>
                  <a:pt x="960" y="284"/>
                  <a:pt x="960" y="284"/>
                </a:cubicBezTo>
                <a:cubicBezTo>
                  <a:pt x="966" y="279"/>
                  <a:pt x="992" y="255"/>
                  <a:pt x="992" y="255"/>
                </a:cubicBezTo>
                <a:cubicBezTo>
                  <a:pt x="1036" y="285"/>
                  <a:pt x="1036" y="285"/>
                  <a:pt x="1036" y="285"/>
                </a:cubicBezTo>
                <a:cubicBezTo>
                  <a:pt x="1047" y="279"/>
                  <a:pt x="1066" y="271"/>
                  <a:pt x="1085" y="270"/>
                </a:cubicBezTo>
                <a:cubicBezTo>
                  <a:pt x="1100" y="218"/>
                  <a:pt x="1100" y="218"/>
                  <a:pt x="1100" y="218"/>
                </a:cubicBezTo>
                <a:cubicBezTo>
                  <a:pt x="1107" y="218"/>
                  <a:pt x="1144" y="219"/>
                  <a:pt x="1144" y="219"/>
                </a:cubicBezTo>
                <a:cubicBezTo>
                  <a:pt x="1153" y="273"/>
                  <a:pt x="1153" y="273"/>
                  <a:pt x="1153" y="273"/>
                </a:cubicBezTo>
                <a:cubicBezTo>
                  <a:pt x="1180" y="281"/>
                  <a:pt x="1182" y="280"/>
                  <a:pt x="1199" y="295"/>
                </a:cubicBezTo>
                <a:cubicBezTo>
                  <a:pt x="1245" y="270"/>
                  <a:pt x="1245" y="270"/>
                  <a:pt x="1245" y="270"/>
                </a:cubicBezTo>
                <a:cubicBezTo>
                  <a:pt x="1251" y="276"/>
                  <a:pt x="1274" y="301"/>
                  <a:pt x="1274" y="301"/>
                </a:cubicBezTo>
                <a:cubicBezTo>
                  <a:pt x="1245" y="346"/>
                  <a:pt x="1245" y="346"/>
                  <a:pt x="1245" y="346"/>
                </a:cubicBezTo>
                <a:cubicBezTo>
                  <a:pt x="1251" y="355"/>
                  <a:pt x="1259" y="376"/>
                  <a:pt x="1262" y="395"/>
                </a:cubicBezTo>
                <a:cubicBezTo>
                  <a:pt x="1313" y="409"/>
                  <a:pt x="1313" y="409"/>
                  <a:pt x="1313" y="409"/>
                </a:cubicBezTo>
                <a:cubicBezTo>
                  <a:pt x="1312" y="417"/>
                  <a:pt x="1311" y="453"/>
                  <a:pt x="1311" y="453"/>
                </a:cubicBezTo>
                <a:cubicBezTo>
                  <a:pt x="1259" y="462"/>
                  <a:pt x="1259" y="462"/>
                  <a:pt x="1259" y="462"/>
                </a:cubicBezTo>
                <a:lnTo>
                  <a:pt x="1258" y="463"/>
                </a:lnTo>
                <a:close/>
                <a:moveTo>
                  <a:pt x="1198" y="341"/>
                </a:moveTo>
                <a:cubicBezTo>
                  <a:pt x="1154" y="292"/>
                  <a:pt x="1079" y="288"/>
                  <a:pt x="1031" y="331"/>
                </a:cubicBezTo>
                <a:cubicBezTo>
                  <a:pt x="982" y="376"/>
                  <a:pt x="978" y="450"/>
                  <a:pt x="1023" y="499"/>
                </a:cubicBezTo>
                <a:cubicBezTo>
                  <a:pt x="1066" y="547"/>
                  <a:pt x="1141" y="551"/>
                  <a:pt x="1190" y="507"/>
                </a:cubicBezTo>
                <a:cubicBezTo>
                  <a:pt x="1238" y="464"/>
                  <a:pt x="1242" y="389"/>
                  <a:pt x="1198" y="341"/>
                </a:cubicBezTo>
                <a:close/>
                <a:moveTo>
                  <a:pt x="800" y="175"/>
                </a:moveTo>
                <a:cubicBezTo>
                  <a:pt x="784" y="190"/>
                  <a:pt x="784" y="212"/>
                  <a:pt x="797" y="227"/>
                </a:cubicBezTo>
                <a:cubicBezTo>
                  <a:pt x="811" y="241"/>
                  <a:pt x="833" y="244"/>
                  <a:pt x="849" y="229"/>
                </a:cubicBezTo>
                <a:cubicBezTo>
                  <a:pt x="863" y="216"/>
                  <a:pt x="863" y="194"/>
                  <a:pt x="850" y="179"/>
                </a:cubicBezTo>
                <a:cubicBezTo>
                  <a:pt x="837" y="164"/>
                  <a:pt x="815" y="162"/>
                  <a:pt x="800" y="175"/>
                </a:cubicBezTo>
                <a:close/>
                <a:moveTo>
                  <a:pt x="941" y="366"/>
                </a:moveTo>
                <a:cubicBezTo>
                  <a:pt x="898" y="336"/>
                  <a:pt x="898" y="336"/>
                  <a:pt x="898" y="336"/>
                </a:cubicBezTo>
                <a:cubicBezTo>
                  <a:pt x="897" y="337"/>
                  <a:pt x="897" y="337"/>
                  <a:pt x="897" y="337"/>
                </a:cubicBezTo>
                <a:cubicBezTo>
                  <a:pt x="887" y="344"/>
                  <a:pt x="867" y="351"/>
                  <a:pt x="849" y="353"/>
                </a:cubicBezTo>
                <a:cubicBezTo>
                  <a:pt x="834" y="405"/>
                  <a:pt x="834" y="405"/>
                  <a:pt x="834" y="405"/>
                </a:cubicBezTo>
                <a:cubicBezTo>
                  <a:pt x="826" y="404"/>
                  <a:pt x="791" y="402"/>
                  <a:pt x="791" y="402"/>
                </a:cubicBezTo>
                <a:cubicBezTo>
                  <a:pt x="782" y="350"/>
                  <a:pt x="782" y="350"/>
                  <a:pt x="782" y="350"/>
                </a:cubicBezTo>
                <a:cubicBezTo>
                  <a:pt x="770" y="347"/>
                  <a:pt x="749" y="339"/>
                  <a:pt x="735" y="328"/>
                </a:cubicBezTo>
                <a:cubicBezTo>
                  <a:pt x="688" y="352"/>
                  <a:pt x="688" y="352"/>
                  <a:pt x="688" y="352"/>
                </a:cubicBezTo>
                <a:cubicBezTo>
                  <a:pt x="683" y="347"/>
                  <a:pt x="659" y="320"/>
                  <a:pt x="659" y="320"/>
                </a:cubicBezTo>
                <a:cubicBezTo>
                  <a:pt x="689" y="277"/>
                  <a:pt x="689" y="277"/>
                  <a:pt x="689" y="277"/>
                </a:cubicBezTo>
                <a:cubicBezTo>
                  <a:pt x="684" y="266"/>
                  <a:pt x="675" y="246"/>
                  <a:pt x="673" y="227"/>
                </a:cubicBezTo>
                <a:cubicBezTo>
                  <a:pt x="622" y="213"/>
                  <a:pt x="622" y="213"/>
                  <a:pt x="622" y="213"/>
                </a:cubicBezTo>
                <a:cubicBezTo>
                  <a:pt x="622" y="205"/>
                  <a:pt x="623" y="170"/>
                  <a:pt x="623" y="170"/>
                </a:cubicBezTo>
                <a:cubicBezTo>
                  <a:pt x="677" y="159"/>
                  <a:pt x="677" y="159"/>
                  <a:pt x="677" y="159"/>
                </a:cubicBezTo>
                <a:cubicBezTo>
                  <a:pt x="684" y="133"/>
                  <a:pt x="685" y="132"/>
                  <a:pt x="699" y="113"/>
                </a:cubicBezTo>
                <a:cubicBezTo>
                  <a:pt x="673" y="67"/>
                  <a:pt x="673" y="67"/>
                  <a:pt x="673" y="67"/>
                </a:cubicBezTo>
                <a:cubicBezTo>
                  <a:pt x="679" y="61"/>
                  <a:pt x="705" y="38"/>
                  <a:pt x="705" y="38"/>
                </a:cubicBezTo>
                <a:cubicBezTo>
                  <a:pt x="749" y="67"/>
                  <a:pt x="749" y="67"/>
                  <a:pt x="749" y="67"/>
                </a:cubicBezTo>
                <a:cubicBezTo>
                  <a:pt x="760" y="62"/>
                  <a:pt x="779" y="53"/>
                  <a:pt x="798" y="52"/>
                </a:cubicBezTo>
                <a:cubicBezTo>
                  <a:pt x="814" y="0"/>
                  <a:pt x="814" y="0"/>
                  <a:pt x="814" y="0"/>
                </a:cubicBezTo>
                <a:cubicBezTo>
                  <a:pt x="821" y="1"/>
                  <a:pt x="857" y="1"/>
                  <a:pt x="857" y="1"/>
                </a:cubicBezTo>
                <a:cubicBezTo>
                  <a:pt x="866" y="56"/>
                  <a:pt x="866" y="56"/>
                  <a:pt x="866" y="56"/>
                </a:cubicBezTo>
                <a:cubicBezTo>
                  <a:pt x="893" y="64"/>
                  <a:pt x="895" y="63"/>
                  <a:pt x="913" y="78"/>
                </a:cubicBezTo>
                <a:cubicBezTo>
                  <a:pt x="958" y="52"/>
                  <a:pt x="958" y="52"/>
                  <a:pt x="958" y="52"/>
                </a:cubicBezTo>
                <a:cubicBezTo>
                  <a:pt x="964" y="58"/>
                  <a:pt x="987" y="84"/>
                  <a:pt x="987" y="84"/>
                </a:cubicBezTo>
                <a:cubicBezTo>
                  <a:pt x="958" y="128"/>
                  <a:pt x="958" y="128"/>
                  <a:pt x="958" y="128"/>
                </a:cubicBezTo>
                <a:cubicBezTo>
                  <a:pt x="965" y="138"/>
                  <a:pt x="972" y="158"/>
                  <a:pt x="976" y="177"/>
                </a:cubicBezTo>
                <a:cubicBezTo>
                  <a:pt x="1026" y="191"/>
                  <a:pt x="1026" y="191"/>
                  <a:pt x="1026" y="191"/>
                </a:cubicBezTo>
                <a:cubicBezTo>
                  <a:pt x="1025" y="199"/>
                  <a:pt x="1024" y="236"/>
                  <a:pt x="1024" y="236"/>
                </a:cubicBezTo>
                <a:cubicBezTo>
                  <a:pt x="972" y="245"/>
                  <a:pt x="972" y="245"/>
                  <a:pt x="972" y="245"/>
                </a:cubicBezTo>
                <a:cubicBezTo>
                  <a:pt x="971" y="246"/>
                  <a:pt x="971" y="246"/>
                  <a:pt x="971" y="246"/>
                </a:cubicBezTo>
                <a:cubicBezTo>
                  <a:pt x="968" y="257"/>
                  <a:pt x="959" y="277"/>
                  <a:pt x="947" y="292"/>
                </a:cubicBezTo>
                <a:cubicBezTo>
                  <a:pt x="973" y="337"/>
                  <a:pt x="973" y="337"/>
                  <a:pt x="973" y="337"/>
                </a:cubicBezTo>
                <a:cubicBezTo>
                  <a:pt x="967" y="343"/>
                  <a:pt x="941" y="366"/>
                  <a:pt x="941" y="366"/>
                </a:cubicBezTo>
                <a:close/>
                <a:moveTo>
                  <a:pt x="912" y="123"/>
                </a:moveTo>
                <a:cubicBezTo>
                  <a:pt x="867" y="74"/>
                  <a:pt x="792" y="71"/>
                  <a:pt x="745" y="114"/>
                </a:cubicBezTo>
                <a:cubicBezTo>
                  <a:pt x="695" y="158"/>
                  <a:pt x="692" y="233"/>
                  <a:pt x="736" y="282"/>
                </a:cubicBezTo>
                <a:cubicBezTo>
                  <a:pt x="779" y="330"/>
                  <a:pt x="854" y="334"/>
                  <a:pt x="903" y="289"/>
                </a:cubicBezTo>
                <a:cubicBezTo>
                  <a:pt x="951" y="246"/>
                  <a:pt x="955" y="171"/>
                  <a:pt x="912" y="123"/>
                </a:cubicBezTo>
                <a:close/>
                <a:moveTo>
                  <a:pt x="775" y="451"/>
                </a:moveTo>
                <a:cubicBezTo>
                  <a:pt x="897" y="451"/>
                  <a:pt x="897" y="451"/>
                  <a:pt x="897" y="451"/>
                </a:cubicBezTo>
                <a:cubicBezTo>
                  <a:pt x="897" y="1238"/>
                  <a:pt x="897" y="1238"/>
                  <a:pt x="897" y="1238"/>
                </a:cubicBezTo>
                <a:cubicBezTo>
                  <a:pt x="0" y="1238"/>
                  <a:pt x="0" y="1238"/>
                  <a:pt x="0" y="1238"/>
                </a:cubicBezTo>
                <a:cubicBezTo>
                  <a:pt x="0" y="451"/>
                  <a:pt x="0" y="451"/>
                  <a:pt x="0" y="451"/>
                </a:cubicBezTo>
                <a:cubicBezTo>
                  <a:pt x="122" y="451"/>
                  <a:pt x="122" y="451"/>
                  <a:pt x="122" y="451"/>
                </a:cubicBezTo>
                <a:cubicBezTo>
                  <a:pt x="122" y="441"/>
                  <a:pt x="122" y="441"/>
                  <a:pt x="122" y="441"/>
                </a:cubicBezTo>
                <a:cubicBezTo>
                  <a:pt x="122" y="425"/>
                  <a:pt x="135" y="412"/>
                  <a:pt x="150" y="412"/>
                </a:cubicBezTo>
                <a:cubicBezTo>
                  <a:pt x="166" y="412"/>
                  <a:pt x="179" y="425"/>
                  <a:pt x="179" y="441"/>
                </a:cubicBezTo>
                <a:cubicBezTo>
                  <a:pt x="179" y="451"/>
                  <a:pt x="179" y="451"/>
                  <a:pt x="179" y="451"/>
                </a:cubicBezTo>
                <a:cubicBezTo>
                  <a:pt x="207" y="451"/>
                  <a:pt x="207" y="451"/>
                  <a:pt x="207" y="451"/>
                </a:cubicBezTo>
                <a:cubicBezTo>
                  <a:pt x="207" y="441"/>
                  <a:pt x="207" y="441"/>
                  <a:pt x="207" y="441"/>
                </a:cubicBezTo>
                <a:cubicBezTo>
                  <a:pt x="207" y="425"/>
                  <a:pt x="220" y="412"/>
                  <a:pt x="235" y="412"/>
                </a:cubicBezTo>
                <a:cubicBezTo>
                  <a:pt x="251" y="412"/>
                  <a:pt x="264" y="425"/>
                  <a:pt x="264" y="441"/>
                </a:cubicBezTo>
                <a:cubicBezTo>
                  <a:pt x="264" y="451"/>
                  <a:pt x="264" y="451"/>
                  <a:pt x="264" y="451"/>
                </a:cubicBezTo>
                <a:cubicBezTo>
                  <a:pt x="292" y="451"/>
                  <a:pt x="292" y="451"/>
                  <a:pt x="292" y="451"/>
                </a:cubicBezTo>
                <a:cubicBezTo>
                  <a:pt x="292" y="441"/>
                  <a:pt x="292" y="441"/>
                  <a:pt x="292" y="441"/>
                </a:cubicBezTo>
                <a:cubicBezTo>
                  <a:pt x="292" y="425"/>
                  <a:pt x="305" y="412"/>
                  <a:pt x="321" y="412"/>
                </a:cubicBezTo>
                <a:cubicBezTo>
                  <a:pt x="336" y="412"/>
                  <a:pt x="349" y="425"/>
                  <a:pt x="349" y="441"/>
                </a:cubicBezTo>
                <a:cubicBezTo>
                  <a:pt x="349" y="451"/>
                  <a:pt x="349" y="451"/>
                  <a:pt x="349" y="451"/>
                </a:cubicBezTo>
                <a:cubicBezTo>
                  <a:pt x="378" y="451"/>
                  <a:pt x="378" y="451"/>
                  <a:pt x="378" y="451"/>
                </a:cubicBezTo>
                <a:cubicBezTo>
                  <a:pt x="378" y="441"/>
                  <a:pt x="378" y="441"/>
                  <a:pt x="378" y="441"/>
                </a:cubicBezTo>
                <a:cubicBezTo>
                  <a:pt x="378" y="425"/>
                  <a:pt x="390" y="412"/>
                  <a:pt x="406" y="412"/>
                </a:cubicBezTo>
                <a:cubicBezTo>
                  <a:pt x="421" y="412"/>
                  <a:pt x="434" y="425"/>
                  <a:pt x="434" y="441"/>
                </a:cubicBezTo>
                <a:cubicBezTo>
                  <a:pt x="434" y="451"/>
                  <a:pt x="434" y="451"/>
                  <a:pt x="434" y="451"/>
                </a:cubicBezTo>
                <a:cubicBezTo>
                  <a:pt x="463" y="451"/>
                  <a:pt x="463" y="451"/>
                  <a:pt x="463" y="451"/>
                </a:cubicBezTo>
                <a:cubicBezTo>
                  <a:pt x="463" y="441"/>
                  <a:pt x="463" y="441"/>
                  <a:pt x="463" y="441"/>
                </a:cubicBezTo>
                <a:cubicBezTo>
                  <a:pt x="463" y="425"/>
                  <a:pt x="475" y="412"/>
                  <a:pt x="491" y="412"/>
                </a:cubicBezTo>
                <a:cubicBezTo>
                  <a:pt x="507" y="412"/>
                  <a:pt x="519" y="425"/>
                  <a:pt x="519" y="441"/>
                </a:cubicBezTo>
                <a:cubicBezTo>
                  <a:pt x="519" y="451"/>
                  <a:pt x="519" y="451"/>
                  <a:pt x="519" y="451"/>
                </a:cubicBezTo>
                <a:cubicBezTo>
                  <a:pt x="548" y="451"/>
                  <a:pt x="548" y="451"/>
                  <a:pt x="548" y="451"/>
                </a:cubicBezTo>
                <a:cubicBezTo>
                  <a:pt x="548" y="441"/>
                  <a:pt x="548" y="441"/>
                  <a:pt x="548" y="441"/>
                </a:cubicBezTo>
                <a:cubicBezTo>
                  <a:pt x="548" y="425"/>
                  <a:pt x="561" y="412"/>
                  <a:pt x="576" y="412"/>
                </a:cubicBezTo>
                <a:cubicBezTo>
                  <a:pt x="592" y="412"/>
                  <a:pt x="604" y="425"/>
                  <a:pt x="604" y="441"/>
                </a:cubicBezTo>
                <a:cubicBezTo>
                  <a:pt x="604" y="451"/>
                  <a:pt x="604" y="451"/>
                  <a:pt x="604" y="451"/>
                </a:cubicBezTo>
                <a:cubicBezTo>
                  <a:pt x="633" y="451"/>
                  <a:pt x="633" y="451"/>
                  <a:pt x="633" y="451"/>
                </a:cubicBezTo>
                <a:cubicBezTo>
                  <a:pt x="633" y="441"/>
                  <a:pt x="633" y="441"/>
                  <a:pt x="633" y="441"/>
                </a:cubicBezTo>
                <a:cubicBezTo>
                  <a:pt x="633" y="425"/>
                  <a:pt x="646" y="412"/>
                  <a:pt x="661" y="412"/>
                </a:cubicBezTo>
                <a:cubicBezTo>
                  <a:pt x="677" y="412"/>
                  <a:pt x="690" y="425"/>
                  <a:pt x="690" y="441"/>
                </a:cubicBezTo>
                <a:cubicBezTo>
                  <a:pt x="690" y="451"/>
                  <a:pt x="690" y="451"/>
                  <a:pt x="690" y="451"/>
                </a:cubicBezTo>
                <a:cubicBezTo>
                  <a:pt x="718" y="451"/>
                  <a:pt x="718" y="451"/>
                  <a:pt x="718" y="451"/>
                </a:cubicBezTo>
                <a:cubicBezTo>
                  <a:pt x="718" y="441"/>
                  <a:pt x="718" y="441"/>
                  <a:pt x="718" y="441"/>
                </a:cubicBezTo>
                <a:cubicBezTo>
                  <a:pt x="718" y="425"/>
                  <a:pt x="731" y="412"/>
                  <a:pt x="747" y="412"/>
                </a:cubicBezTo>
                <a:cubicBezTo>
                  <a:pt x="762" y="412"/>
                  <a:pt x="775" y="425"/>
                  <a:pt x="775" y="441"/>
                </a:cubicBezTo>
                <a:lnTo>
                  <a:pt x="775" y="451"/>
                </a:lnTo>
                <a:close/>
                <a:moveTo>
                  <a:pt x="682" y="949"/>
                </a:moveTo>
                <a:cubicBezTo>
                  <a:pt x="540" y="949"/>
                  <a:pt x="540" y="949"/>
                  <a:pt x="540" y="949"/>
                </a:cubicBezTo>
                <a:cubicBezTo>
                  <a:pt x="540" y="1069"/>
                  <a:pt x="540" y="1069"/>
                  <a:pt x="540" y="1069"/>
                </a:cubicBezTo>
                <a:cubicBezTo>
                  <a:pt x="682" y="1069"/>
                  <a:pt x="682" y="1069"/>
                  <a:pt x="682" y="1069"/>
                </a:cubicBezTo>
                <a:lnTo>
                  <a:pt x="682" y="949"/>
                </a:lnTo>
                <a:close/>
                <a:moveTo>
                  <a:pt x="703" y="1069"/>
                </a:moveTo>
                <a:cubicBezTo>
                  <a:pt x="845" y="1069"/>
                  <a:pt x="845" y="1069"/>
                  <a:pt x="845" y="1069"/>
                </a:cubicBezTo>
                <a:cubicBezTo>
                  <a:pt x="845" y="949"/>
                  <a:pt x="845" y="949"/>
                  <a:pt x="845" y="949"/>
                </a:cubicBezTo>
                <a:cubicBezTo>
                  <a:pt x="703" y="949"/>
                  <a:pt x="703" y="949"/>
                  <a:pt x="703" y="949"/>
                </a:cubicBezTo>
                <a:lnTo>
                  <a:pt x="703" y="1069"/>
                </a:lnTo>
                <a:close/>
                <a:moveTo>
                  <a:pt x="377" y="1196"/>
                </a:moveTo>
                <a:cubicBezTo>
                  <a:pt x="519" y="1196"/>
                  <a:pt x="519" y="1196"/>
                  <a:pt x="519" y="1196"/>
                </a:cubicBezTo>
                <a:cubicBezTo>
                  <a:pt x="519" y="1090"/>
                  <a:pt x="519" y="1090"/>
                  <a:pt x="519" y="1090"/>
                </a:cubicBezTo>
                <a:cubicBezTo>
                  <a:pt x="377" y="1090"/>
                  <a:pt x="377" y="1090"/>
                  <a:pt x="377" y="1090"/>
                </a:cubicBezTo>
                <a:lnTo>
                  <a:pt x="377" y="1196"/>
                </a:lnTo>
                <a:close/>
                <a:moveTo>
                  <a:pt x="357" y="1090"/>
                </a:moveTo>
                <a:cubicBezTo>
                  <a:pt x="215" y="1090"/>
                  <a:pt x="215" y="1090"/>
                  <a:pt x="215" y="1090"/>
                </a:cubicBezTo>
                <a:cubicBezTo>
                  <a:pt x="215" y="1196"/>
                  <a:pt x="215" y="1196"/>
                  <a:pt x="215" y="1196"/>
                </a:cubicBezTo>
                <a:cubicBezTo>
                  <a:pt x="357" y="1196"/>
                  <a:pt x="357" y="1196"/>
                  <a:pt x="357" y="1196"/>
                </a:cubicBezTo>
                <a:lnTo>
                  <a:pt x="357" y="1090"/>
                </a:lnTo>
                <a:close/>
                <a:moveTo>
                  <a:pt x="540" y="1196"/>
                </a:moveTo>
                <a:cubicBezTo>
                  <a:pt x="682" y="1196"/>
                  <a:pt x="682" y="1196"/>
                  <a:pt x="682" y="1196"/>
                </a:cubicBezTo>
                <a:cubicBezTo>
                  <a:pt x="682" y="1090"/>
                  <a:pt x="682" y="1090"/>
                  <a:pt x="682" y="1090"/>
                </a:cubicBezTo>
                <a:cubicBezTo>
                  <a:pt x="540" y="1090"/>
                  <a:pt x="540" y="1090"/>
                  <a:pt x="540" y="1090"/>
                </a:cubicBezTo>
                <a:lnTo>
                  <a:pt x="540" y="1196"/>
                </a:lnTo>
                <a:close/>
                <a:moveTo>
                  <a:pt x="519" y="949"/>
                </a:moveTo>
                <a:cubicBezTo>
                  <a:pt x="377" y="949"/>
                  <a:pt x="377" y="949"/>
                  <a:pt x="377" y="949"/>
                </a:cubicBezTo>
                <a:cubicBezTo>
                  <a:pt x="377" y="1069"/>
                  <a:pt x="377" y="1069"/>
                  <a:pt x="377" y="1069"/>
                </a:cubicBezTo>
                <a:cubicBezTo>
                  <a:pt x="519" y="1069"/>
                  <a:pt x="519" y="1069"/>
                  <a:pt x="519" y="1069"/>
                </a:cubicBezTo>
                <a:lnTo>
                  <a:pt x="519" y="949"/>
                </a:lnTo>
                <a:close/>
                <a:moveTo>
                  <a:pt x="357" y="949"/>
                </a:moveTo>
                <a:cubicBezTo>
                  <a:pt x="215" y="949"/>
                  <a:pt x="215" y="949"/>
                  <a:pt x="215" y="949"/>
                </a:cubicBezTo>
                <a:cubicBezTo>
                  <a:pt x="215" y="1069"/>
                  <a:pt x="215" y="1069"/>
                  <a:pt x="215" y="1069"/>
                </a:cubicBezTo>
                <a:cubicBezTo>
                  <a:pt x="357" y="1069"/>
                  <a:pt x="357" y="1069"/>
                  <a:pt x="357" y="1069"/>
                </a:cubicBezTo>
                <a:lnTo>
                  <a:pt x="357" y="949"/>
                </a:lnTo>
                <a:close/>
                <a:moveTo>
                  <a:pt x="194" y="949"/>
                </a:moveTo>
                <a:cubicBezTo>
                  <a:pt x="52" y="949"/>
                  <a:pt x="52" y="949"/>
                  <a:pt x="52" y="949"/>
                </a:cubicBezTo>
                <a:cubicBezTo>
                  <a:pt x="52" y="1069"/>
                  <a:pt x="52" y="1069"/>
                  <a:pt x="52" y="1069"/>
                </a:cubicBezTo>
                <a:cubicBezTo>
                  <a:pt x="194" y="1069"/>
                  <a:pt x="194" y="1069"/>
                  <a:pt x="194" y="1069"/>
                </a:cubicBezTo>
                <a:lnTo>
                  <a:pt x="194" y="949"/>
                </a:lnTo>
                <a:close/>
                <a:moveTo>
                  <a:pt x="52" y="1090"/>
                </a:moveTo>
                <a:cubicBezTo>
                  <a:pt x="52" y="1196"/>
                  <a:pt x="52" y="1196"/>
                  <a:pt x="52" y="1196"/>
                </a:cubicBezTo>
                <a:cubicBezTo>
                  <a:pt x="194" y="1196"/>
                  <a:pt x="194" y="1196"/>
                  <a:pt x="194" y="1196"/>
                </a:cubicBezTo>
                <a:cubicBezTo>
                  <a:pt x="194" y="1090"/>
                  <a:pt x="194" y="1090"/>
                  <a:pt x="194" y="1090"/>
                </a:cubicBezTo>
                <a:lnTo>
                  <a:pt x="52" y="1090"/>
                </a:lnTo>
                <a:close/>
                <a:moveTo>
                  <a:pt x="845" y="1196"/>
                </a:moveTo>
                <a:cubicBezTo>
                  <a:pt x="845" y="1090"/>
                  <a:pt x="845" y="1090"/>
                  <a:pt x="845" y="1090"/>
                </a:cubicBezTo>
                <a:cubicBezTo>
                  <a:pt x="703" y="1090"/>
                  <a:pt x="703" y="1090"/>
                  <a:pt x="703" y="1090"/>
                </a:cubicBezTo>
                <a:cubicBezTo>
                  <a:pt x="703" y="1196"/>
                  <a:pt x="703" y="1196"/>
                  <a:pt x="703" y="1196"/>
                </a:cubicBezTo>
                <a:lnTo>
                  <a:pt x="845" y="1196"/>
                </a:lnTo>
                <a:close/>
                <a:moveTo>
                  <a:pt x="845" y="808"/>
                </a:moveTo>
                <a:cubicBezTo>
                  <a:pt x="703" y="808"/>
                  <a:pt x="703" y="808"/>
                  <a:pt x="703" y="808"/>
                </a:cubicBezTo>
                <a:cubicBezTo>
                  <a:pt x="703" y="928"/>
                  <a:pt x="703" y="928"/>
                  <a:pt x="703" y="928"/>
                </a:cubicBezTo>
                <a:cubicBezTo>
                  <a:pt x="845" y="928"/>
                  <a:pt x="845" y="928"/>
                  <a:pt x="845" y="928"/>
                </a:cubicBezTo>
                <a:lnTo>
                  <a:pt x="845" y="808"/>
                </a:lnTo>
                <a:close/>
                <a:moveTo>
                  <a:pt x="682" y="808"/>
                </a:moveTo>
                <a:cubicBezTo>
                  <a:pt x="540" y="808"/>
                  <a:pt x="540" y="808"/>
                  <a:pt x="540" y="808"/>
                </a:cubicBezTo>
                <a:cubicBezTo>
                  <a:pt x="540" y="928"/>
                  <a:pt x="540" y="928"/>
                  <a:pt x="540" y="928"/>
                </a:cubicBezTo>
                <a:cubicBezTo>
                  <a:pt x="682" y="928"/>
                  <a:pt x="682" y="928"/>
                  <a:pt x="682" y="928"/>
                </a:cubicBezTo>
                <a:lnTo>
                  <a:pt x="682" y="808"/>
                </a:lnTo>
                <a:close/>
                <a:moveTo>
                  <a:pt x="519" y="808"/>
                </a:moveTo>
                <a:cubicBezTo>
                  <a:pt x="377" y="808"/>
                  <a:pt x="377" y="808"/>
                  <a:pt x="377" y="808"/>
                </a:cubicBezTo>
                <a:cubicBezTo>
                  <a:pt x="377" y="928"/>
                  <a:pt x="377" y="928"/>
                  <a:pt x="377" y="928"/>
                </a:cubicBezTo>
                <a:cubicBezTo>
                  <a:pt x="519" y="928"/>
                  <a:pt x="519" y="928"/>
                  <a:pt x="519" y="928"/>
                </a:cubicBezTo>
                <a:lnTo>
                  <a:pt x="519" y="808"/>
                </a:lnTo>
                <a:close/>
                <a:moveTo>
                  <a:pt x="357" y="808"/>
                </a:moveTo>
                <a:cubicBezTo>
                  <a:pt x="215" y="808"/>
                  <a:pt x="215" y="808"/>
                  <a:pt x="215" y="808"/>
                </a:cubicBezTo>
                <a:cubicBezTo>
                  <a:pt x="215" y="928"/>
                  <a:pt x="215" y="928"/>
                  <a:pt x="215" y="928"/>
                </a:cubicBezTo>
                <a:cubicBezTo>
                  <a:pt x="357" y="928"/>
                  <a:pt x="357" y="928"/>
                  <a:pt x="357" y="928"/>
                </a:cubicBezTo>
                <a:lnTo>
                  <a:pt x="357" y="808"/>
                </a:lnTo>
                <a:close/>
                <a:moveTo>
                  <a:pt x="194" y="808"/>
                </a:moveTo>
                <a:cubicBezTo>
                  <a:pt x="52" y="808"/>
                  <a:pt x="52" y="808"/>
                  <a:pt x="52" y="808"/>
                </a:cubicBezTo>
                <a:cubicBezTo>
                  <a:pt x="52" y="928"/>
                  <a:pt x="52" y="928"/>
                  <a:pt x="52" y="928"/>
                </a:cubicBezTo>
                <a:cubicBezTo>
                  <a:pt x="194" y="928"/>
                  <a:pt x="194" y="928"/>
                  <a:pt x="194" y="928"/>
                </a:cubicBezTo>
                <a:lnTo>
                  <a:pt x="194" y="808"/>
                </a:lnTo>
                <a:close/>
                <a:moveTo>
                  <a:pt x="845" y="668"/>
                </a:moveTo>
                <a:cubicBezTo>
                  <a:pt x="703" y="668"/>
                  <a:pt x="703" y="668"/>
                  <a:pt x="703" y="668"/>
                </a:cubicBezTo>
                <a:cubicBezTo>
                  <a:pt x="703" y="787"/>
                  <a:pt x="703" y="787"/>
                  <a:pt x="703" y="787"/>
                </a:cubicBezTo>
                <a:cubicBezTo>
                  <a:pt x="845" y="787"/>
                  <a:pt x="845" y="787"/>
                  <a:pt x="845" y="787"/>
                </a:cubicBezTo>
                <a:lnTo>
                  <a:pt x="845" y="668"/>
                </a:lnTo>
                <a:close/>
                <a:moveTo>
                  <a:pt x="682" y="668"/>
                </a:moveTo>
                <a:cubicBezTo>
                  <a:pt x="540" y="668"/>
                  <a:pt x="540" y="668"/>
                  <a:pt x="540" y="668"/>
                </a:cubicBezTo>
                <a:cubicBezTo>
                  <a:pt x="540" y="787"/>
                  <a:pt x="540" y="787"/>
                  <a:pt x="540" y="787"/>
                </a:cubicBezTo>
                <a:cubicBezTo>
                  <a:pt x="682" y="787"/>
                  <a:pt x="682" y="787"/>
                  <a:pt x="682" y="787"/>
                </a:cubicBezTo>
                <a:lnTo>
                  <a:pt x="682" y="668"/>
                </a:lnTo>
                <a:close/>
                <a:moveTo>
                  <a:pt x="519" y="668"/>
                </a:moveTo>
                <a:cubicBezTo>
                  <a:pt x="377" y="668"/>
                  <a:pt x="377" y="668"/>
                  <a:pt x="377" y="668"/>
                </a:cubicBezTo>
                <a:cubicBezTo>
                  <a:pt x="377" y="787"/>
                  <a:pt x="377" y="787"/>
                  <a:pt x="377" y="787"/>
                </a:cubicBezTo>
                <a:cubicBezTo>
                  <a:pt x="519" y="787"/>
                  <a:pt x="519" y="787"/>
                  <a:pt x="519" y="787"/>
                </a:cubicBezTo>
                <a:lnTo>
                  <a:pt x="519" y="668"/>
                </a:lnTo>
                <a:close/>
                <a:moveTo>
                  <a:pt x="357" y="668"/>
                </a:moveTo>
                <a:cubicBezTo>
                  <a:pt x="215" y="668"/>
                  <a:pt x="215" y="668"/>
                  <a:pt x="215" y="668"/>
                </a:cubicBezTo>
                <a:cubicBezTo>
                  <a:pt x="215" y="787"/>
                  <a:pt x="215" y="787"/>
                  <a:pt x="215" y="787"/>
                </a:cubicBezTo>
                <a:cubicBezTo>
                  <a:pt x="357" y="787"/>
                  <a:pt x="357" y="787"/>
                  <a:pt x="357" y="787"/>
                </a:cubicBezTo>
                <a:lnTo>
                  <a:pt x="357" y="668"/>
                </a:lnTo>
                <a:close/>
                <a:moveTo>
                  <a:pt x="194" y="668"/>
                </a:moveTo>
                <a:cubicBezTo>
                  <a:pt x="52" y="668"/>
                  <a:pt x="52" y="668"/>
                  <a:pt x="52" y="668"/>
                </a:cubicBezTo>
                <a:cubicBezTo>
                  <a:pt x="52" y="787"/>
                  <a:pt x="52" y="787"/>
                  <a:pt x="52" y="787"/>
                </a:cubicBezTo>
                <a:cubicBezTo>
                  <a:pt x="194" y="787"/>
                  <a:pt x="194" y="787"/>
                  <a:pt x="194" y="787"/>
                </a:cubicBezTo>
                <a:lnTo>
                  <a:pt x="194" y="668"/>
                </a:lnTo>
                <a:close/>
                <a:moveTo>
                  <a:pt x="775" y="493"/>
                </a:moveTo>
                <a:cubicBezTo>
                  <a:pt x="775" y="511"/>
                  <a:pt x="775" y="511"/>
                  <a:pt x="775" y="511"/>
                </a:cubicBezTo>
                <a:cubicBezTo>
                  <a:pt x="775" y="527"/>
                  <a:pt x="762" y="540"/>
                  <a:pt x="747" y="540"/>
                </a:cubicBezTo>
                <a:cubicBezTo>
                  <a:pt x="731" y="540"/>
                  <a:pt x="718" y="527"/>
                  <a:pt x="718" y="511"/>
                </a:cubicBezTo>
                <a:cubicBezTo>
                  <a:pt x="718" y="493"/>
                  <a:pt x="718" y="493"/>
                  <a:pt x="718" y="493"/>
                </a:cubicBezTo>
                <a:cubicBezTo>
                  <a:pt x="690" y="493"/>
                  <a:pt x="690" y="493"/>
                  <a:pt x="690" y="493"/>
                </a:cubicBezTo>
                <a:cubicBezTo>
                  <a:pt x="690" y="511"/>
                  <a:pt x="690" y="511"/>
                  <a:pt x="690" y="511"/>
                </a:cubicBezTo>
                <a:cubicBezTo>
                  <a:pt x="690" y="527"/>
                  <a:pt x="677" y="540"/>
                  <a:pt x="661" y="540"/>
                </a:cubicBezTo>
                <a:cubicBezTo>
                  <a:pt x="646" y="540"/>
                  <a:pt x="633" y="527"/>
                  <a:pt x="633" y="511"/>
                </a:cubicBezTo>
                <a:cubicBezTo>
                  <a:pt x="633" y="493"/>
                  <a:pt x="633" y="493"/>
                  <a:pt x="633" y="493"/>
                </a:cubicBezTo>
                <a:cubicBezTo>
                  <a:pt x="604" y="493"/>
                  <a:pt x="604" y="493"/>
                  <a:pt x="604" y="493"/>
                </a:cubicBezTo>
                <a:cubicBezTo>
                  <a:pt x="604" y="511"/>
                  <a:pt x="604" y="511"/>
                  <a:pt x="604" y="511"/>
                </a:cubicBezTo>
                <a:cubicBezTo>
                  <a:pt x="604" y="527"/>
                  <a:pt x="592" y="540"/>
                  <a:pt x="576" y="540"/>
                </a:cubicBezTo>
                <a:cubicBezTo>
                  <a:pt x="561" y="540"/>
                  <a:pt x="548" y="527"/>
                  <a:pt x="548" y="511"/>
                </a:cubicBezTo>
                <a:cubicBezTo>
                  <a:pt x="548" y="493"/>
                  <a:pt x="548" y="493"/>
                  <a:pt x="548" y="493"/>
                </a:cubicBezTo>
                <a:cubicBezTo>
                  <a:pt x="519" y="493"/>
                  <a:pt x="519" y="493"/>
                  <a:pt x="519" y="493"/>
                </a:cubicBezTo>
                <a:cubicBezTo>
                  <a:pt x="519" y="511"/>
                  <a:pt x="519" y="511"/>
                  <a:pt x="519" y="511"/>
                </a:cubicBezTo>
                <a:cubicBezTo>
                  <a:pt x="519" y="527"/>
                  <a:pt x="507" y="540"/>
                  <a:pt x="491" y="540"/>
                </a:cubicBezTo>
                <a:cubicBezTo>
                  <a:pt x="475" y="540"/>
                  <a:pt x="463" y="527"/>
                  <a:pt x="463" y="511"/>
                </a:cubicBezTo>
                <a:cubicBezTo>
                  <a:pt x="463" y="493"/>
                  <a:pt x="463" y="493"/>
                  <a:pt x="463" y="493"/>
                </a:cubicBezTo>
                <a:cubicBezTo>
                  <a:pt x="434" y="493"/>
                  <a:pt x="434" y="493"/>
                  <a:pt x="434" y="493"/>
                </a:cubicBezTo>
                <a:cubicBezTo>
                  <a:pt x="434" y="511"/>
                  <a:pt x="434" y="511"/>
                  <a:pt x="434" y="511"/>
                </a:cubicBezTo>
                <a:cubicBezTo>
                  <a:pt x="434" y="527"/>
                  <a:pt x="421" y="540"/>
                  <a:pt x="406" y="540"/>
                </a:cubicBezTo>
                <a:cubicBezTo>
                  <a:pt x="390" y="540"/>
                  <a:pt x="378" y="527"/>
                  <a:pt x="378" y="511"/>
                </a:cubicBezTo>
                <a:cubicBezTo>
                  <a:pt x="378" y="493"/>
                  <a:pt x="378" y="493"/>
                  <a:pt x="378" y="493"/>
                </a:cubicBezTo>
                <a:cubicBezTo>
                  <a:pt x="349" y="493"/>
                  <a:pt x="349" y="493"/>
                  <a:pt x="349" y="493"/>
                </a:cubicBezTo>
                <a:cubicBezTo>
                  <a:pt x="349" y="511"/>
                  <a:pt x="349" y="511"/>
                  <a:pt x="349" y="511"/>
                </a:cubicBezTo>
                <a:cubicBezTo>
                  <a:pt x="349" y="527"/>
                  <a:pt x="336" y="540"/>
                  <a:pt x="321" y="540"/>
                </a:cubicBezTo>
                <a:cubicBezTo>
                  <a:pt x="305" y="540"/>
                  <a:pt x="292" y="527"/>
                  <a:pt x="292" y="511"/>
                </a:cubicBezTo>
                <a:cubicBezTo>
                  <a:pt x="292" y="493"/>
                  <a:pt x="292" y="493"/>
                  <a:pt x="292" y="493"/>
                </a:cubicBezTo>
                <a:cubicBezTo>
                  <a:pt x="264" y="493"/>
                  <a:pt x="264" y="493"/>
                  <a:pt x="264" y="493"/>
                </a:cubicBezTo>
                <a:cubicBezTo>
                  <a:pt x="264" y="511"/>
                  <a:pt x="264" y="511"/>
                  <a:pt x="264" y="511"/>
                </a:cubicBezTo>
                <a:cubicBezTo>
                  <a:pt x="264" y="527"/>
                  <a:pt x="251" y="540"/>
                  <a:pt x="235" y="540"/>
                </a:cubicBezTo>
                <a:cubicBezTo>
                  <a:pt x="220" y="540"/>
                  <a:pt x="207" y="527"/>
                  <a:pt x="207" y="511"/>
                </a:cubicBezTo>
                <a:cubicBezTo>
                  <a:pt x="207" y="493"/>
                  <a:pt x="207" y="493"/>
                  <a:pt x="207" y="493"/>
                </a:cubicBezTo>
                <a:cubicBezTo>
                  <a:pt x="179" y="493"/>
                  <a:pt x="179" y="493"/>
                  <a:pt x="179" y="493"/>
                </a:cubicBezTo>
                <a:cubicBezTo>
                  <a:pt x="179" y="511"/>
                  <a:pt x="179" y="511"/>
                  <a:pt x="179" y="511"/>
                </a:cubicBezTo>
                <a:cubicBezTo>
                  <a:pt x="179" y="527"/>
                  <a:pt x="166" y="540"/>
                  <a:pt x="150" y="540"/>
                </a:cubicBezTo>
                <a:cubicBezTo>
                  <a:pt x="135" y="540"/>
                  <a:pt x="122" y="527"/>
                  <a:pt x="122" y="511"/>
                </a:cubicBezTo>
                <a:cubicBezTo>
                  <a:pt x="122" y="493"/>
                  <a:pt x="122" y="493"/>
                  <a:pt x="122" y="493"/>
                </a:cubicBezTo>
                <a:cubicBezTo>
                  <a:pt x="42" y="493"/>
                  <a:pt x="42" y="493"/>
                  <a:pt x="42" y="493"/>
                </a:cubicBezTo>
                <a:cubicBezTo>
                  <a:pt x="42" y="647"/>
                  <a:pt x="42" y="647"/>
                  <a:pt x="42" y="647"/>
                </a:cubicBezTo>
                <a:cubicBezTo>
                  <a:pt x="855" y="647"/>
                  <a:pt x="855" y="647"/>
                  <a:pt x="855" y="647"/>
                </a:cubicBezTo>
                <a:cubicBezTo>
                  <a:pt x="855" y="493"/>
                  <a:pt x="855" y="493"/>
                  <a:pt x="855" y="493"/>
                </a:cubicBezTo>
                <a:lnTo>
                  <a:pt x="775" y="49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7185384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1605382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7" name="Group 6"/>
          <p:cNvGrpSpPr/>
          <p:nvPr userDrawn="1"/>
        </p:nvGrpSpPr>
        <p:grpSpPr>
          <a:xfrm>
            <a:off x="517525" y="6335971"/>
            <a:ext cx="1768475" cy="276999"/>
            <a:chOff x="517525" y="5956427"/>
            <a:chExt cx="1768475" cy="276999"/>
          </a:xfrm>
        </p:grpSpPr>
        <p:sp>
          <p:nvSpPr>
            <p:cNvPr id="8" name="TextBox 7"/>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9" name="Rectangle 8"/>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21335554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81"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5640138"/>
      </p:ext>
    </p:extLst>
  </p:cSld>
  <p:clrMap bg1="lt1" tx1="dk1" bg2="lt2" tx2="dk2" accent1="accent1" accent2="accent2" accent3="accent3" accent4="accent4" accent5="accent5" accent6="accent6" hlink="hlink" folHlink="folHlink"/>
  <p:sldLayoutIdLst>
    <p:sldLayoutId id="214748378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Relationships xmlns="http://schemas.openxmlformats.org/package/2006/relationships"><Relationship Type="http://schemas.openxmlformats.org/officeDocument/2006/relationships/image" Target="../media/image7.png" Id="rId3" /><Relationship Type="http://schemas.openxmlformats.org/officeDocument/2006/relationships/slideLayout" Target="../slideLayouts/slideLayout6.xml" Id="rId1" /><Relationship Type="http://schemas.openxmlformats.org/officeDocument/2006/relationships/image" Target="../media/image8.png" Id="rId4" /></Relationships>
</file>

<file path=ppt/slides/_rels/slide10.xml.rels><?xml version="1.0" encoding="UTF-8" standalone="yes"?>
<Relationships xmlns="http://schemas.openxmlformats.org/package/2006/relationships"><Relationship Id="rId2" Type="http://schemas.openxmlformats.org/officeDocument/2006/relationships/hyperlink" Target="http://asp.net/vnext" TargetMode="External"/><Relationship Id="rId1" Type="http://schemas.openxmlformats.org/officeDocument/2006/relationships/slideLayout" Target="../slideLayouts/slideLayout2.xml"/></Relationships>
</file>

<file path=ppt/slides/_rels/slide11.xml.rels>&#65279;<?xml version="1.0" encoding="utf-8"?><Relationships xmlns="http://schemas.openxmlformats.org/package/2006/relationships"><Relationship Type="http://schemas.openxmlformats.org/officeDocument/2006/relationships/slideLayout" Target="../slideLayouts/slideLayout2.xml" Id="rId3" /><Relationship Type="http://schemas.openxmlformats.org/officeDocument/2006/relationships/image" Target="../media/image13.png" Id="rId7" /><Relationship Type="http://schemas.openxmlformats.org/officeDocument/2006/relationships/tags" Target="../tags/tag9.xml" Id="rId2" /><Relationship Type="http://schemas.openxmlformats.org/officeDocument/2006/relationships/vmlDrawing" Target="../drawings/vmlDrawing6.vml" Id="rId1" /><Relationship Type="http://schemas.openxmlformats.org/officeDocument/2006/relationships/image" Target="../media/image9.emf" Id="rId6" /><Relationship Type="http://schemas.openxmlformats.org/officeDocument/2006/relationships/oleObject" Target="../embeddings/oleObject6.bin" Id="rId5" /></Relationships>
</file>

<file path=ppt/slides/_rels/slide12.xml.rels>&#65279;<?xml version="1.0" encoding="utf-8"?><Relationships xmlns="http://schemas.openxmlformats.org/package/2006/relationships"><Relationship Type="http://schemas.openxmlformats.org/officeDocument/2006/relationships/slideLayout" Target="../slideLayouts/slideLayout9.xml" Id="rId1" /></Relationships>
</file>

<file path=ppt/slides/_rels/slide13.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7.xml"/></Relationships>
</file>

<file path=ppt/slides/_rels/slide21.xml.rels>&#65279;<?xml version="1.0" encoding="utf-8"?><Relationships xmlns="http://schemas.openxmlformats.org/package/2006/relationships"><Relationship Type="http://schemas.openxmlformats.org/officeDocument/2006/relationships/diagramLayout" Target="../diagrams/layout2.xml" Id="rId8" /><Relationship Type="http://schemas.openxmlformats.org/officeDocument/2006/relationships/slideLayout" Target="../slideLayouts/slideLayout2.xml" Id="rId3" /><Relationship Type="http://schemas.openxmlformats.org/officeDocument/2006/relationships/diagramData" Target="../diagrams/data2.xml" Id="rId7" /><Relationship Type="http://schemas.openxmlformats.org/officeDocument/2006/relationships/tags" Target="../tags/tag10.xml" Id="rId2" /><Relationship Type="http://schemas.openxmlformats.org/officeDocument/2006/relationships/vmlDrawing" Target="../drawings/vmlDrawing7.vml" Id="rId1" /><Relationship Type="http://schemas.openxmlformats.org/officeDocument/2006/relationships/image" Target="../media/image9.emf" Id="rId6" /><Relationship Type="http://schemas.microsoft.com/office/2007/relationships/diagramDrawing" Target="../diagrams/drawing2.xml" Id="rId11" /><Relationship Type="http://schemas.openxmlformats.org/officeDocument/2006/relationships/oleObject" Target="../embeddings/oleObject7.bin" Id="rId5" /><Relationship Type="http://schemas.openxmlformats.org/officeDocument/2006/relationships/diagramColors" Target="../diagrams/colors2.xml" Id="rId10" /><Relationship Type="http://schemas.openxmlformats.org/officeDocument/2006/relationships/diagramQuickStyle" Target="../diagrams/quickStyle2.xml" Id="rId9" /></Relationships>
</file>

<file path=ppt/slides/_rels/slide22.xml.rels>&#65279;<?xml version="1.0" encoding="utf-8"?><Relationships xmlns="http://schemas.openxmlformats.org/package/2006/relationships"><Relationship Type="http://schemas.openxmlformats.org/officeDocument/2006/relationships/diagramLayout" Target="../diagrams/layout3.xml" Id="rId8" /><Relationship Type="http://schemas.openxmlformats.org/officeDocument/2006/relationships/diagramLayout" Target="../diagrams/layout4.xml" Id="rId13" /><Relationship Type="http://schemas.openxmlformats.org/officeDocument/2006/relationships/slideLayout" Target="../slideLayouts/slideLayout2.xml" Id="rId3" /><Relationship Type="http://schemas.openxmlformats.org/officeDocument/2006/relationships/diagramData" Target="../diagrams/data3.xml" Id="rId7" /><Relationship Type="http://schemas.openxmlformats.org/officeDocument/2006/relationships/diagramData" Target="../diagrams/data4.xml" Id="rId12" /><Relationship Type="http://schemas.openxmlformats.org/officeDocument/2006/relationships/tags" Target="../tags/tag11.xml" Id="rId2" /><Relationship Type="http://schemas.microsoft.com/office/2007/relationships/diagramDrawing" Target="../diagrams/drawing4.xml" Id="rId16" /><Relationship Type="http://schemas.openxmlformats.org/officeDocument/2006/relationships/vmlDrawing" Target="../drawings/vmlDrawing8.vml" Id="rId1" /><Relationship Type="http://schemas.openxmlformats.org/officeDocument/2006/relationships/image" Target="../media/image9.emf" Id="rId6" /><Relationship Type="http://schemas.microsoft.com/office/2007/relationships/diagramDrawing" Target="../diagrams/drawing3.xml" Id="rId11" /><Relationship Type="http://schemas.openxmlformats.org/officeDocument/2006/relationships/oleObject" Target="../embeddings/oleObject8.bin" Id="rId5" /><Relationship Type="http://schemas.openxmlformats.org/officeDocument/2006/relationships/diagramColors" Target="../diagrams/colors4.xml" Id="rId15" /><Relationship Type="http://schemas.openxmlformats.org/officeDocument/2006/relationships/diagramColors" Target="../diagrams/colors3.xml" Id="rId10" /><Relationship Type="http://schemas.openxmlformats.org/officeDocument/2006/relationships/diagramQuickStyle" Target="../diagrams/quickStyle3.xml" Id="rId9" /><Relationship Type="http://schemas.openxmlformats.org/officeDocument/2006/relationships/diagramQuickStyle" Target="../diagrams/quickStyle4.xml" Id="rId14" /></Relationships>
</file>

<file path=ppt/slides/_rels/slide23.xml.rels>&#65279;<?xml version="1.0" encoding="utf-8"?><Relationships xmlns="http://schemas.openxmlformats.org/package/2006/relationships"><Relationship Type="http://schemas.openxmlformats.org/officeDocument/2006/relationships/hyperlink" Target="http://asp.net/" TargetMode="External" Id="rId8" /><Relationship Type="http://schemas.openxmlformats.org/officeDocument/2006/relationships/hyperlink" Target="http://aka.ms/webcamps-azure" TargetMode="External" Id="rId13" /><Relationship Type="http://schemas.openxmlformats.org/officeDocument/2006/relationships/tags" Target="../tags/tag13.xml" Id="rId3" /><Relationship Type="http://schemas.openxmlformats.org/officeDocument/2006/relationships/image" Target="../media/image9.emf" Id="rId7" /><Relationship Type="http://schemas.openxmlformats.org/officeDocument/2006/relationships/hyperlink" Target="http://aka.ms/webcamps-training-kit" TargetMode="External" Id="rId12" /><Relationship Type="http://schemas.openxmlformats.org/officeDocument/2006/relationships/tags" Target="../tags/tag12.xml" Id="rId2" /><Relationship Type="http://schemas.openxmlformats.org/officeDocument/2006/relationships/vmlDrawing" Target="../drawings/vmlDrawing9.vml" Id="rId1" /><Relationship Type="http://schemas.openxmlformats.org/officeDocument/2006/relationships/oleObject" Target="../embeddings/oleObject9.bin" Id="rId6" /><Relationship Type="http://schemas.openxmlformats.org/officeDocument/2006/relationships/hyperlink" Target="http://windowsazure.com/" TargetMode="External" Id="rId11" /><Relationship Type="http://schemas.openxmlformats.org/officeDocument/2006/relationships/hyperlink" Target="http://www.devcamps.ms/web" TargetMode="External" Id="rId10" /><Relationship Type="http://schemas.openxmlformats.org/officeDocument/2006/relationships/slideLayout" Target="../slideLayouts/slideLayout2.xml" Id="rId4" /><Relationship Type="http://schemas.openxmlformats.org/officeDocument/2006/relationships/hyperlink" Target="http://asp.net/vnext" TargetMode="External" Id="rId9" /></Relationships>
</file>

<file path=ppt/slides/_rels/slide24.xml.rels>&#65279;<?xml version="1.0" encoding="utf-8"?><Relationships xmlns="http://schemas.openxmlformats.org/package/2006/relationships"><Relationship Type="http://schemas.openxmlformats.org/officeDocument/2006/relationships/slideLayout" Target="../slideLayouts/slideLayout15.xml" Id="rId3" /><Relationship Type="http://schemas.openxmlformats.org/officeDocument/2006/relationships/tags" Target="../tags/tag14.xml" Id="rId2" /><Relationship Type="http://schemas.openxmlformats.org/officeDocument/2006/relationships/vmlDrawing" Target="../drawings/vmlDrawing10.vml" Id="rId1" /><Relationship Type="http://schemas.openxmlformats.org/officeDocument/2006/relationships/image" Target="../media/image9.emf" Id="rId6" /><Relationship Type="http://schemas.openxmlformats.org/officeDocument/2006/relationships/oleObject" Target="../embeddings/oleObject10.bin" Id="rId5" /></Relationships>
</file>

<file path=ppt/slides/_rels/slide3.xml.rels>&#65279;<?xml version="1.0" encoding="utf-8"?><Relationships xmlns="http://schemas.openxmlformats.org/package/2006/relationships"><Relationship Type="http://schemas.openxmlformats.org/officeDocument/2006/relationships/slideLayout" Target="../slideLayouts/slideLayout1.xml" Id="rId3" /><Relationship Type="http://schemas.openxmlformats.org/officeDocument/2006/relationships/tags" Target="../tags/tag2.xml" Id="rId2" /><Relationship Type="http://schemas.openxmlformats.org/officeDocument/2006/relationships/vmlDrawing" Target="../drawings/vmlDrawing1.vml" Id="rId1" /><Relationship Type="http://schemas.openxmlformats.org/officeDocument/2006/relationships/image" Target="../media/image9.emf" Id="rId6" /><Relationship Type="http://schemas.openxmlformats.org/officeDocument/2006/relationships/oleObject" Target="../embeddings/oleObject1.bin" Id="rId5" /></Relationships>
</file>

<file path=ppt/slides/_rels/slide4.xml.rels>&#65279;<?xml version="1.0" encoding="utf-8"?><Relationships xmlns="http://schemas.openxmlformats.org/package/2006/relationships"><Relationship Type="http://schemas.openxmlformats.org/officeDocument/2006/relationships/image" Target="../media/image9.emf" Id="rId8" /><Relationship Type="http://schemas.openxmlformats.org/officeDocument/2006/relationships/tags" Target="../tags/tag4.xml" Id="rId3" /><Relationship Type="http://schemas.openxmlformats.org/officeDocument/2006/relationships/oleObject" Target="../embeddings/oleObject2.bin" Id="rId7" /><Relationship Type="http://schemas.openxmlformats.org/officeDocument/2006/relationships/tags" Target="../tags/tag3.xml" Id="rId2" /><Relationship Type="http://schemas.openxmlformats.org/officeDocument/2006/relationships/vmlDrawing" Target="../drawings/vmlDrawing2.vml" Id="rId1" /><Relationship Type="http://schemas.openxmlformats.org/officeDocument/2006/relationships/slideLayout" Target="../slideLayouts/slideLayout8.xml" Id="rId5" /><Relationship Type="http://schemas.openxmlformats.org/officeDocument/2006/relationships/tags" Target="../tags/tag5.xml" Id="rId4" /></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&#65279;<?xml version="1.0" encoding="utf-8"?><Relationships xmlns="http://schemas.openxmlformats.org/package/2006/relationships"><Relationship Type="http://schemas.openxmlformats.org/officeDocument/2006/relationships/diagramLayout" Target="../diagrams/layout1.xml" Id="rId8" /><Relationship Type="http://schemas.openxmlformats.org/officeDocument/2006/relationships/slideLayout" Target="../slideLayouts/slideLayout2.xml" Id="rId3" /><Relationship Type="http://schemas.openxmlformats.org/officeDocument/2006/relationships/diagramData" Target="../diagrams/data1.xml" Id="rId7" /><Relationship Type="http://schemas.openxmlformats.org/officeDocument/2006/relationships/tags" Target="../tags/tag6.xml" Id="rId2" /><Relationship Type="http://schemas.openxmlformats.org/officeDocument/2006/relationships/vmlDrawing" Target="../drawings/vmlDrawing3.vml" Id="rId1" /><Relationship Type="http://schemas.openxmlformats.org/officeDocument/2006/relationships/image" Target="../media/image9.emf" Id="rId6" /><Relationship Type="http://schemas.microsoft.com/office/2007/relationships/diagramDrawing" Target="../diagrams/drawing1.xml" Id="rId11" /><Relationship Type="http://schemas.openxmlformats.org/officeDocument/2006/relationships/oleObject" Target="../embeddings/oleObject3.bin" Id="rId5" /><Relationship Type="http://schemas.openxmlformats.org/officeDocument/2006/relationships/diagramColors" Target="../diagrams/colors1.xml" Id="rId10" /><Relationship Type="http://schemas.openxmlformats.org/officeDocument/2006/relationships/diagramQuickStyle" Target="../diagrams/quickStyle1.xml" Id="rId9" /></Relationships>
</file>

<file path=ppt/slides/_rels/slide7.xml.rels>&#65279;<?xml version="1.0" encoding="utf-8"?><Relationships xmlns="http://schemas.openxmlformats.org/package/2006/relationships"><Relationship Type="http://schemas.openxmlformats.org/officeDocument/2006/relationships/image" Target="../media/image11.png" Id="rId8" /><Relationship Type="http://schemas.openxmlformats.org/officeDocument/2006/relationships/slideLayout" Target="../slideLayouts/slideLayout2.xml" Id="rId3" /><Relationship Type="http://schemas.openxmlformats.org/officeDocument/2006/relationships/image" Target="../media/image10.png" Id="rId7" /><Relationship Type="http://schemas.openxmlformats.org/officeDocument/2006/relationships/tags" Target="../tags/tag7.xml" Id="rId2" /><Relationship Type="http://schemas.openxmlformats.org/officeDocument/2006/relationships/vmlDrawing" Target="../drawings/vmlDrawing4.vml" Id="rId1" /><Relationship Type="http://schemas.openxmlformats.org/officeDocument/2006/relationships/image" Target="../media/image9.emf" Id="rId6" /><Relationship Type="http://schemas.openxmlformats.org/officeDocument/2006/relationships/oleObject" Target="../embeddings/oleObject4.bin" Id="rId5" /></Relationships>
</file>

<file path=ppt/slides/_rels/slide8.xml.rels>&#65279;<?xml version="1.0" encoding="utf-8"?><Relationships xmlns="http://schemas.openxmlformats.org/package/2006/relationships"><Relationship Type="http://schemas.openxmlformats.org/officeDocument/2006/relationships/slideLayout" Target="../slideLayouts/slideLayout2.xml" Id="rId3" /><Relationship Type="http://schemas.openxmlformats.org/officeDocument/2006/relationships/image" Target="../media/image12.png" Id="rId7" /><Relationship Type="http://schemas.openxmlformats.org/officeDocument/2006/relationships/tags" Target="../tags/tag8.xml" Id="rId2" /><Relationship Type="http://schemas.openxmlformats.org/officeDocument/2006/relationships/vmlDrawing" Target="../drawings/vmlDrawing5.vml" Id="rId1" /><Relationship Type="http://schemas.openxmlformats.org/officeDocument/2006/relationships/image" Target="../media/image9.emf" Id="rId6" /><Relationship Type="http://schemas.openxmlformats.org/officeDocument/2006/relationships/oleObject" Target="../embeddings/oleObject5.bin" Id="rId5" /></Relationships>
</file>

<file path=ppt/slides/_rels/slide9.xml.rels>&#65279;<?xml version="1.0" encoding="utf-8"?><Relationships xmlns="http://schemas.openxmlformats.org/package/2006/relationships"><Relationship Type="http://schemas.openxmlformats.org/officeDocument/2006/relationships/slideLayout" Target="../slideLayouts/slideLayout6.xml" Id="rId1"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WebCamps</a:t>
            </a:r>
            <a:r>
              <a:rPr lang="en-US" dirty="0"/>
              <a:t> Online</a:t>
            </a:r>
          </a:p>
        </p:txBody>
      </p:sp>
      <p:grpSp>
        <p:nvGrpSpPr>
          <p:cNvPr id="16" name="Group 15"/>
          <p:cNvGrpSpPr/>
          <p:nvPr/>
        </p:nvGrpSpPr>
        <p:grpSpPr>
          <a:xfrm>
            <a:off x="-1" y="1141412"/>
            <a:ext cx="11676064" cy="1645920"/>
            <a:chOff x="-1" y="1141412"/>
            <a:chExt cx="11676064" cy="1645920"/>
          </a:xfrm>
        </p:grpSpPr>
        <p:sp>
          <p:nvSpPr>
            <p:cNvPr id="4" name="Rectangle 3"/>
            <p:cNvSpPr/>
            <p:nvPr/>
          </p:nvSpPr>
          <p:spPr bwMode="auto">
            <a:xfrm>
              <a:off x="-1" y="1141412"/>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a:xfrm>
              <a:off x="3651849" y="1141412"/>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Twitter: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Follow @</a:t>
              </a:r>
              <a:r>
                <a:rPr lang="en-US" sz="2600" spc="-100" dirty="0" err="1">
                  <a:gradFill>
                    <a:gsLst>
                      <a:gs pos="0">
                        <a:srgbClr val="595959"/>
                      </a:gs>
                      <a:gs pos="86000">
                        <a:srgbClr val="595959"/>
                      </a:gs>
                    </a:gsLst>
                    <a:lin ang="5400000" scaled="0"/>
                  </a:gradFill>
                  <a:latin typeface="Segoe UI Light" pitchFamily="34" charset="0"/>
                </a:rPr>
                <a:t>webcamps</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Hashtag </a:t>
              </a: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err="1" smtClean="0">
                  <a:gradFill>
                    <a:gsLst>
                      <a:gs pos="0">
                        <a:srgbClr val="595959"/>
                      </a:gs>
                      <a:gs pos="86000">
                        <a:srgbClr val="595959"/>
                      </a:gs>
                    </a:gsLst>
                    <a:lin ang="5400000" scaled="0"/>
                  </a:gradFill>
                  <a:latin typeface="Segoe UI Light" pitchFamily="34" charset="0"/>
                </a:rPr>
                <a:t>devcamps</a:t>
              </a:r>
              <a:endParaRPr lang="en-US" sz="2600" spc="-100" dirty="0">
                <a:gradFill>
                  <a:gsLst>
                    <a:gs pos="0">
                      <a:srgbClr val="595959"/>
                    </a:gs>
                    <a:gs pos="86000">
                      <a:srgbClr val="595959"/>
                    </a:gs>
                  </a:gsLst>
                  <a:lin ang="5400000" scaled="0"/>
                </a:gradFill>
                <a:latin typeface="Segoe UI Light" pitchFamily="34" charset="0"/>
              </a:endParaRPr>
            </a:p>
            <a:p>
              <a:pPr marL="3175" lvl="0" defTabSz="914363">
                <a:lnSpc>
                  <a:spcPct val="90000"/>
                </a:lnSpc>
                <a:spcBef>
                  <a:spcPts val="600"/>
                </a:spcBef>
                <a:buSzPct val="80000"/>
              </a:pPr>
              <a:r>
                <a:rPr lang="en-US" sz="2600" spc="-100" dirty="0" smtClean="0">
                  <a:gradFill>
                    <a:gsLst>
                      <a:gs pos="0">
                        <a:srgbClr val="595959"/>
                      </a:gs>
                      <a:gs pos="86000">
                        <a:srgbClr val="595959"/>
                      </a:gs>
                    </a:gsLst>
                    <a:lin ang="5400000" scaled="0"/>
                  </a:gradFill>
                  <a:latin typeface="Segoe UI Light" pitchFamily="34" charset="0"/>
                </a:rPr>
                <a:t>[Speaker] </a:t>
              </a:r>
              <a:r>
                <a:rPr lang="en-US" sz="2600" spc="-100" dirty="0" smtClean="0">
                  <a:gradFill>
                    <a:gsLst>
                      <a:gs pos="0">
                        <a:srgbClr val="595959"/>
                      </a:gs>
                      <a:gs pos="86000">
                        <a:srgbClr val="595959"/>
                      </a:gs>
                    </a:gsLst>
                    <a:lin ang="5400000" scaled="0"/>
                  </a:gradFill>
                  <a:latin typeface="Segoe UI Light" pitchFamily="34" charset="0"/>
                </a:rPr>
                <a:t>/ </a:t>
              </a:r>
              <a:r>
                <a:rPr lang="en-US" sz="2600" spc="-100" dirty="0" smtClean="0">
                  <a:gradFill>
                    <a:gsLst>
                      <a:gs pos="0">
                        <a:srgbClr val="595959"/>
                      </a:gs>
                      <a:gs pos="86000">
                        <a:srgbClr val="595959"/>
                      </a:gs>
                    </a:gsLst>
                    <a:lin ang="5400000" scaled="0"/>
                  </a:gradFill>
                  <a:latin typeface="Segoe UI Light" pitchFamily="34" charset="0"/>
                </a:rPr>
                <a:t>[Twitter]</a:t>
              </a:r>
              <a:endParaRPr lang="en-US" sz="2600" spc="-100" dirty="0">
                <a:gradFill>
                  <a:gsLst>
                    <a:gs pos="0">
                      <a:srgbClr val="595959"/>
                    </a:gs>
                    <a:gs pos="86000">
                      <a:srgbClr val="595959"/>
                    </a:gs>
                  </a:gsLst>
                  <a:lin ang="5400000" scaled="0"/>
                </a:gradFill>
                <a:latin typeface="Segoe UI Light" pitchFamily="34" charset="0"/>
              </a:endParaRPr>
            </a:p>
          </p:txBody>
        </p:sp>
        <p:sp>
          <p:nvSpPr>
            <p:cNvPr id="9" name="Freeform 13"/>
            <p:cNvSpPr>
              <a:spLocks noEditPoints="1"/>
            </p:cNvSpPr>
            <p:nvPr/>
          </p:nvSpPr>
          <p:spPr bwMode="black">
            <a:xfrm>
              <a:off x="1198380" y="1141414"/>
              <a:ext cx="1933123" cy="1645918"/>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grpSp>
        <p:nvGrpSpPr>
          <p:cNvPr id="17" name="Group 16"/>
          <p:cNvGrpSpPr/>
          <p:nvPr/>
        </p:nvGrpSpPr>
        <p:grpSpPr>
          <a:xfrm>
            <a:off x="-1" y="2872740"/>
            <a:ext cx="11681814" cy="1645920"/>
            <a:chOff x="-1" y="2872740"/>
            <a:chExt cx="11681814" cy="1645920"/>
          </a:xfrm>
        </p:grpSpPr>
        <p:sp>
          <p:nvSpPr>
            <p:cNvPr id="5" name="Rectangle 4"/>
            <p:cNvSpPr/>
            <p:nvPr/>
          </p:nvSpPr>
          <p:spPr bwMode="auto">
            <a:xfrm>
              <a:off x="-1" y="2872740"/>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Freeform 166"/>
            <p:cNvSpPr>
              <a:spLocks noEditPoints="1"/>
            </p:cNvSpPr>
            <p:nvPr/>
          </p:nvSpPr>
          <p:spPr bwMode="black">
            <a:xfrm>
              <a:off x="1307544" y="2996848"/>
              <a:ext cx="1434068" cy="1388936"/>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0"/>
            <p:cNvSpPr/>
            <p:nvPr/>
          </p:nvSpPr>
          <p:spPr>
            <a:xfrm>
              <a:off x="3643911" y="2872740"/>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Website: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http://www.devcamps.ms/web</a:t>
              </a:r>
            </a:p>
          </p:txBody>
        </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361067" y="2872740"/>
              <a:ext cx="2320746" cy="164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17"/>
          <p:cNvGrpSpPr/>
          <p:nvPr/>
        </p:nvGrpSpPr>
        <p:grpSpPr>
          <a:xfrm>
            <a:off x="-1" y="4604068"/>
            <a:ext cx="11681814" cy="1645920"/>
            <a:chOff x="-1" y="4604068"/>
            <a:chExt cx="11681814" cy="1645920"/>
          </a:xfrm>
        </p:grpSpPr>
        <p:sp>
          <p:nvSpPr>
            <p:cNvPr id="6" name="Rectangle 5"/>
            <p:cNvSpPr/>
            <p:nvPr/>
          </p:nvSpPr>
          <p:spPr bwMode="auto">
            <a:xfrm>
              <a:off x="-1" y="4604068"/>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a:xfrm>
              <a:off x="3657599" y="4604068"/>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What are web camps?</a:t>
              </a:r>
            </a:p>
            <a:p>
              <a:pPr marL="3175" lvl="0" defTabSz="914363">
                <a:lnSpc>
                  <a:spcPct val="90000"/>
                </a:lnSpc>
                <a:spcBef>
                  <a:spcPts val="600"/>
                </a:spcBef>
                <a:buSzPct val="80000"/>
              </a:pPr>
              <a:r>
                <a:rPr lang="en-US" sz="2000" spc="-100" dirty="0">
                  <a:gradFill>
                    <a:gsLst>
                      <a:gs pos="0">
                        <a:srgbClr val="595959"/>
                      </a:gs>
                      <a:gs pos="86000">
                        <a:srgbClr val="595959"/>
                      </a:gs>
                    </a:gsLst>
                    <a:lin ang="5400000" scaled="0"/>
                  </a:gradFill>
                  <a:latin typeface="Segoe UI Light" pitchFamily="34" charset="0"/>
                </a:rPr>
                <a:t>Web Developer Camps are free, fun, no-fluff events for developers,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by </a:t>
              </a:r>
              <a:r>
                <a:rPr lang="en-US" sz="2000" spc="-100" dirty="0">
                  <a:gradFill>
                    <a:gsLst>
                      <a:gs pos="0">
                        <a:srgbClr val="595959"/>
                      </a:gs>
                      <a:gs pos="86000">
                        <a:srgbClr val="595959"/>
                      </a:gs>
                    </a:gsLst>
                    <a:lin ang="5400000" scaled="0"/>
                  </a:gradFill>
                  <a:latin typeface="Segoe UI Light" pitchFamily="34" charset="0"/>
                </a:rPr>
                <a:t>developers. You learn from experts in a low-key, interactive way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and </a:t>
              </a:r>
              <a:r>
                <a:rPr lang="en-US" sz="2000" spc="-100" dirty="0">
                  <a:gradFill>
                    <a:gsLst>
                      <a:gs pos="0">
                        <a:srgbClr val="595959"/>
                      </a:gs>
                      <a:gs pos="86000">
                        <a:srgbClr val="595959"/>
                      </a:gs>
                    </a:gsLst>
                    <a:lin ang="5400000" scaled="0"/>
                  </a:gradFill>
                  <a:latin typeface="Segoe UI Light" pitchFamily="34" charset="0"/>
                </a:rPr>
                <a:t>then get hands-on time to apply what you’ve learned.</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201" y="5161048"/>
              <a:ext cx="2491812" cy="531960"/>
            </a:xfrm>
            <a:prstGeom prst="rect">
              <a:avLst/>
            </a:prstGeom>
          </p:spPr>
        </p:pic>
      </p:grpSp>
    </p:spTree>
    <p:extLst>
      <p:ext uri="{BB962C8B-B14F-4D97-AF65-F5344CB8AC3E}">
        <p14:creationId xmlns:p14="http://schemas.microsoft.com/office/powerpoint/2010/main" val="477536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ASP.NET and Web </a:t>
            </a:r>
            <a:r>
              <a:rPr lang="en-US"/>
              <a:t>Tools </a:t>
            </a:r>
            <a:r>
              <a:rPr lang="en-US" smtClean="0"/>
              <a:t>2012.2 RC</a:t>
            </a:r>
            <a:endParaRPr lang="en-US" dirty="0"/>
          </a:p>
        </p:txBody>
      </p:sp>
      <p:sp>
        <p:nvSpPr>
          <p:cNvPr id="3" name="Text Placeholder 2"/>
          <p:cNvSpPr>
            <a:spLocks noGrp="1"/>
          </p:cNvSpPr>
          <p:nvPr>
            <p:ph type="body" sz="quarter" idx="10"/>
          </p:nvPr>
        </p:nvSpPr>
        <p:spPr>
          <a:xfrm>
            <a:off x="519112" y="1447799"/>
            <a:ext cx="11149013" cy="3231654"/>
          </a:xfrm>
        </p:spPr>
        <p:txBody>
          <a:bodyPr/>
          <a:lstStyle/>
          <a:p>
            <a:r>
              <a:rPr lang="en-US" dirty="0" smtClean="0"/>
              <a:t>Just adds new project templates</a:t>
            </a:r>
          </a:p>
          <a:p>
            <a:r>
              <a:rPr lang="en-US" dirty="0" smtClean="0"/>
              <a:t>No changes to .NET or ASP.NET runtime</a:t>
            </a:r>
          </a:p>
          <a:p>
            <a:r>
              <a:rPr lang="en-US" dirty="0" smtClean="0"/>
              <a:t>Lightweight install (5 minutes, no reboot)</a:t>
            </a:r>
          </a:p>
          <a:p>
            <a:endParaRPr lang="en-US" dirty="0"/>
          </a:p>
          <a:p>
            <a:r>
              <a:rPr lang="en-US" dirty="0" smtClean="0"/>
              <a:t>Download and information: </a:t>
            </a:r>
            <a:r>
              <a:rPr lang="en-US" dirty="0" smtClean="0">
                <a:hlinkClick r:id="rId2"/>
              </a:rPr>
              <a:t>http://asp.net/vnext</a:t>
            </a:r>
            <a:r>
              <a:rPr lang="en-US" dirty="0" smtClean="0"/>
              <a:t> </a:t>
            </a:r>
            <a:endParaRPr lang="en-US" dirty="0"/>
          </a:p>
        </p:txBody>
      </p:sp>
    </p:spTree>
    <p:extLst>
      <p:ext uri="{BB962C8B-B14F-4D97-AF65-F5344CB8AC3E}">
        <p14:creationId xmlns:p14="http://schemas.microsoft.com/office/powerpoint/2010/main" val="291700598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253943543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571"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7" name="Title 6"/>
          <p:cNvSpPr>
            <a:spLocks noGrp="1"/>
          </p:cNvSpPr>
          <p:nvPr>
            <p:ph type="title"/>
          </p:nvPr>
        </p:nvSpPr>
        <p:spPr>
          <a:xfrm>
            <a:off x="519112" y="228600"/>
            <a:ext cx="11149013" cy="553998"/>
          </a:xfrm>
        </p:spPr>
        <p:txBody>
          <a:bodyPr/>
          <a:lstStyle/>
          <a:p>
            <a:r>
              <a:rPr lang="en-US" sz="4000" dirty="0" smtClean="0"/>
              <a:t>Deploying </a:t>
            </a:r>
            <a:r>
              <a:rPr lang="en-US" sz="4000" dirty="0"/>
              <a:t>ASP.NET </a:t>
            </a:r>
            <a:r>
              <a:rPr lang="en-US" sz="4000" dirty="0" smtClean="0"/>
              <a:t>Apps </a:t>
            </a:r>
            <a:r>
              <a:rPr lang="en-US" sz="4000" dirty="0"/>
              <a:t>to the Cloud</a:t>
            </a:r>
          </a:p>
        </p:txBody>
      </p:sp>
      <p:sp>
        <p:nvSpPr>
          <p:cNvPr id="5" name="Text Placeholder 4"/>
          <p:cNvSpPr>
            <a:spLocks noGrp="1"/>
          </p:cNvSpPr>
          <p:nvPr>
            <p:ph type="body" sz="quarter" idx="10"/>
          </p:nvPr>
        </p:nvSpPr>
        <p:spPr>
          <a:xfrm>
            <a:off x="517525" y="1695450"/>
            <a:ext cx="5404810" cy="2554545"/>
          </a:xfrm>
        </p:spPr>
        <p:txBody>
          <a:bodyPr/>
          <a:lstStyle/>
          <a:p>
            <a:pPr>
              <a:spcBef>
                <a:spcPts val="1200"/>
              </a:spcBef>
              <a:spcAft>
                <a:spcPts val="0"/>
              </a:spcAft>
            </a:pPr>
            <a:r>
              <a:rPr lang="en-US" sz="2800" dirty="0" smtClean="0"/>
              <a:t>Windows Azure Web Sites (10 free!)</a:t>
            </a:r>
          </a:p>
          <a:p>
            <a:pPr>
              <a:spcBef>
                <a:spcPts val="1200"/>
              </a:spcBef>
              <a:spcAft>
                <a:spcPts val="0"/>
              </a:spcAft>
            </a:pPr>
            <a:r>
              <a:rPr lang="en-US" sz="2800" dirty="0" smtClean="0"/>
              <a:t>Fast site creation and deployment</a:t>
            </a:r>
          </a:p>
          <a:p>
            <a:pPr>
              <a:spcBef>
                <a:spcPts val="1200"/>
              </a:spcBef>
              <a:spcAft>
                <a:spcPts val="0"/>
              </a:spcAft>
            </a:pPr>
            <a:r>
              <a:rPr lang="en-US" sz="2800" dirty="0" smtClean="0"/>
              <a:t>Nothing new to learn</a:t>
            </a:r>
          </a:p>
          <a:p>
            <a:pPr>
              <a:spcBef>
                <a:spcPts val="1200"/>
              </a:spcBef>
              <a:spcAft>
                <a:spcPts val="0"/>
              </a:spcAft>
            </a:pPr>
            <a:r>
              <a:rPr lang="en-US" sz="2800" dirty="0" smtClean="0"/>
              <a:t>Easy to scale</a:t>
            </a:r>
          </a:p>
          <a:p>
            <a:pPr>
              <a:spcBef>
                <a:spcPts val="1200"/>
              </a:spcBef>
              <a:spcAft>
                <a:spcPts val="0"/>
              </a:spcAft>
            </a:pPr>
            <a:endParaRPr lang="en-US" sz="2800" dirty="0"/>
          </a:p>
        </p:txBody>
      </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57728" y="101600"/>
            <a:ext cx="10598728" cy="6858000"/>
          </a:xfrm>
          <a:prstGeom prst="rect">
            <a:avLst/>
          </a:prstGeom>
        </p:spPr>
      </p:pic>
    </p:spTree>
    <p:extLst>
      <p:ext uri="{BB962C8B-B14F-4D97-AF65-F5344CB8AC3E}">
        <p14:creationId xmlns:p14="http://schemas.microsoft.com/office/powerpoint/2010/main" val="1128254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Windows Azure signup</a:t>
            </a:r>
            <a:endParaRPr lang="en-US" dirty="0"/>
          </a:p>
        </p:txBody>
      </p:sp>
      <p:sp>
        <p:nvSpPr>
          <p:cNvPr id="3" name="Subtitle 2"/>
          <p:cNvSpPr>
            <a:spLocks noGrp="1"/>
          </p:cNvSpPr>
          <p:nvPr>
            <p:ph type="subTitle" idx="1"/>
          </p:nvPr>
        </p:nvSpPr>
        <p:spPr/>
        <p:txBody>
          <a:bodyPr/>
          <a:lstStyle/>
          <a:p>
            <a:r>
              <a:rPr lang="en-US" dirty="0" smtClean="0"/>
              <a:t>http://aka.ms/webcamps-azure</a:t>
            </a:r>
            <a:endParaRPr lang="en-US" dirty="0"/>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104037566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urchase Options - Pricing - Windows Azure - Windows Internet Explorer - [InPrivate]"/>
          <p:cNvPicPr>
            <a:picLocks noChangeAspect="1"/>
          </p:cNvPicPr>
          <p:nvPr/>
        </p:nvPicPr>
        <p:blipFill rotWithShape="1">
          <a:blip r:embed="rId2">
            <a:extLst>
              <a:ext uri="{28A0092B-C50C-407E-A947-70E740481C1C}">
                <a14:useLocalDpi xmlns:a14="http://schemas.microsoft.com/office/drawing/2010/main" val="0"/>
              </a:ext>
            </a:extLst>
          </a:blip>
          <a:srcRect l="1289" t="1779" r="15486" b="12158"/>
          <a:stretch/>
        </p:blipFill>
        <p:spPr>
          <a:xfrm>
            <a:off x="0" y="0"/>
            <a:ext cx="12234121" cy="6858000"/>
          </a:xfrm>
          <a:prstGeom prst="rect">
            <a:avLst/>
          </a:prstGeom>
        </p:spPr>
      </p:pic>
    </p:spTree>
    <p:extLst>
      <p:ext uri="{BB962C8B-B14F-4D97-AF65-F5344CB8AC3E}">
        <p14:creationId xmlns:p14="http://schemas.microsoft.com/office/powerpoint/2010/main" val="217022406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ndows Azure Free Trial: Try Windows Azure | Azure Free Trial - Windows Internet Explorer - [InPrivat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345"/>
            <a:ext cx="12188825" cy="6607309"/>
          </a:xfrm>
          <a:prstGeom prst="rect">
            <a:avLst/>
          </a:prstGeom>
        </p:spPr>
      </p:pic>
    </p:spTree>
    <p:extLst>
      <p:ext uri="{BB962C8B-B14F-4D97-AF65-F5344CB8AC3E}">
        <p14:creationId xmlns:p14="http://schemas.microsoft.com/office/powerpoint/2010/main" val="411652050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ndows Azure - Windows Internet Explorer - [InPrivat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345"/>
            <a:ext cx="12188825" cy="6607309"/>
          </a:xfrm>
          <a:prstGeom prst="rect">
            <a:avLst/>
          </a:prstGeom>
        </p:spPr>
      </p:pic>
    </p:spTree>
    <p:extLst>
      <p:ext uri="{BB962C8B-B14F-4D97-AF65-F5344CB8AC3E}">
        <p14:creationId xmlns:p14="http://schemas.microsoft.com/office/powerpoint/2010/main" val="174376109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ndows Azure - Windows Internet Explorer - [InPrivat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345"/>
            <a:ext cx="12188825" cy="6607309"/>
          </a:xfrm>
          <a:prstGeom prst="rect">
            <a:avLst/>
          </a:prstGeom>
        </p:spPr>
      </p:pic>
    </p:spTree>
    <p:extLst>
      <p:ext uri="{BB962C8B-B14F-4D97-AF65-F5344CB8AC3E}">
        <p14:creationId xmlns:p14="http://schemas.microsoft.com/office/powerpoint/2010/main" val="334702235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ndows Azure - Windows Internet Explorer - [InPrivat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345"/>
            <a:ext cx="12188825" cy="6607309"/>
          </a:xfrm>
          <a:prstGeom prst="rect">
            <a:avLst/>
          </a:prstGeom>
        </p:spPr>
      </p:pic>
    </p:spTree>
    <p:extLst>
      <p:ext uri="{BB962C8B-B14F-4D97-AF65-F5344CB8AC3E}">
        <p14:creationId xmlns:p14="http://schemas.microsoft.com/office/powerpoint/2010/main" val="407449070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ndows Azure - Windows Internet Explorer - [InPrivat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345"/>
            <a:ext cx="12188825" cy="6607309"/>
          </a:xfrm>
          <a:prstGeom prst="rect">
            <a:avLst/>
          </a:prstGeom>
        </p:spPr>
      </p:pic>
    </p:spTree>
    <p:extLst>
      <p:ext uri="{BB962C8B-B14F-4D97-AF65-F5344CB8AC3E}">
        <p14:creationId xmlns:p14="http://schemas.microsoft.com/office/powerpoint/2010/main" val="41806763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ndows Azure - Windows Internet Explorer - [InPrivat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345"/>
            <a:ext cx="12188825" cy="6607309"/>
          </a:xfrm>
          <a:prstGeom prst="rect">
            <a:avLst/>
          </a:prstGeom>
        </p:spPr>
      </p:pic>
    </p:spTree>
    <p:extLst>
      <p:ext uri="{BB962C8B-B14F-4D97-AF65-F5344CB8AC3E}">
        <p14:creationId xmlns:p14="http://schemas.microsoft.com/office/powerpoint/2010/main" val="41663369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Housekeeping notes</a:t>
            </a:r>
            <a:endParaRPr lang="en-US" dirty="0"/>
          </a:p>
        </p:txBody>
      </p:sp>
      <p:sp>
        <p:nvSpPr>
          <p:cNvPr id="3" name="Text Placeholder 2"/>
          <p:cNvSpPr>
            <a:spLocks noGrp="1"/>
          </p:cNvSpPr>
          <p:nvPr>
            <p:ph type="body" sz="quarter" idx="10"/>
          </p:nvPr>
        </p:nvSpPr>
        <p:spPr>
          <a:xfrm>
            <a:off x="519112" y="1447799"/>
            <a:ext cx="11149013" cy="553998"/>
          </a:xfrm>
        </p:spPr>
        <p:txBody>
          <a:bodyPr/>
          <a:lstStyle/>
          <a:p>
            <a:r>
              <a:rPr lang="en-US" dirty="0" smtClean="0"/>
              <a:t>Wireless information:</a:t>
            </a:r>
          </a:p>
        </p:txBody>
      </p:sp>
    </p:spTree>
    <p:extLst>
      <p:ext uri="{BB962C8B-B14F-4D97-AF65-F5344CB8AC3E}">
        <p14:creationId xmlns:p14="http://schemas.microsoft.com/office/powerpoint/2010/main" val="785056353"/>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ndows Azure - Windows Internet Explorer - [InPrivat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345"/>
            <a:ext cx="12188825" cy="6607309"/>
          </a:xfrm>
          <a:prstGeom prst="rect">
            <a:avLst/>
          </a:prstGeom>
        </p:spPr>
      </p:pic>
    </p:spTree>
    <p:extLst>
      <p:ext uri="{BB962C8B-B14F-4D97-AF65-F5344CB8AC3E}">
        <p14:creationId xmlns:p14="http://schemas.microsoft.com/office/powerpoint/2010/main" val="393020950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7614"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7" name="Title 6"/>
          <p:cNvSpPr>
            <a:spLocks noGrp="1"/>
          </p:cNvSpPr>
          <p:nvPr>
            <p:ph type="title"/>
          </p:nvPr>
        </p:nvSpPr>
        <p:spPr>
          <a:xfrm>
            <a:off x="519112" y="228600"/>
            <a:ext cx="11149013" cy="553998"/>
          </a:xfrm>
        </p:spPr>
        <p:txBody>
          <a:bodyPr/>
          <a:lstStyle/>
          <a:p>
            <a:r>
              <a:rPr lang="en-US" sz="4000" dirty="0" smtClean="0"/>
              <a:t>The foundation: tools &amp; frameworks</a:t>
            </a:r>
            <a:endParaRPr lang="en-US" sz="4000" dirty="0"/>
          </a:p>
        </p:txBody>
      </p:sp>
      <p:sp>
        <p:nvSpPr>
          <p:cNvPr id="9" name="Freeform 73"/>
          <p:cNvSpPr>
            <a:spLocks noEditPoints="1"/>
          </p:cNvSpPr>
          <p:nvPr/>
        </p:nvSpPr>
        <p:spPr bwMode="black">
          <a:xfrm>
            <a:off x="7850187" y="2748473"/>
            <a:ext cx="2054226" cy="1983078"/>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aphicFrame>
        <p:nvGraphicFramePr>
          <p:cNvPr id="4" name="Diagram 3"/>
          <p:cNvGraphicFramePr/>
          <p:nvPr>
            <p:extLst>
              <p:ext uri="{D42A27DB-BD31-4B8C-83A1-F6EECF244321}">
                <p14:modId xmlns:p14="http://schemas.microsoft.com/office/powerpoint/2010/main" val="3892857715"/>
              </p:ext>
            </p:extLst>
          </p:nvPr>
        </p:nvGraphicFramePr>
        <p:xfrm>
          <a:off x="519112" y="1467555"/>
          <a:ext cx="11149013" cy="188449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055598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42251E-7 1.11111E-6 L 0.00208 0.39768 " pathEditMode="relative" rAng="0" ptsTypes="AA">
                                      <p:cBhvr>
                                        <p:cTn id="6" dur="2000" fill="hold"/>
                                        <p:tgtEl>
                                          <p:spTgt spid="4">
                                            <p:graphicEl>
                                              <a:dgm id="{81B22F2D-5B8A-447B-B1AF-78E703F0FBA8}"/>
                                            </p:graphicEl>
                                          </p:spTgt>
                                        </p:tgtEl>
                                        <p:attrNameLst>
                                          <p:attrName>ppt_x</p:attrName>
                                          <p:attrName>ppt_y</p:attrName>
                                        </p:attrNameLst>
                                      </p:cBhvr>
                                      <p:rCtr x="104" y="19884"/>
                                    </p:animMotion>
                                  </p:childTnLst>
                                </p:cTn>
                              </p:par>
                              <p:par>
                                <p:cTn id="7" presetID="42" presetClass="path" presetSubtype="0" accel="50000" decel="50000" fill="hold" grpId="0" nodeType="withEffect">
                                  <p:stCondLst>
                                    <p:cond delay="0"/>
                                  </p:stCondLst>
                                  <p:childTnLst>
                                    <p:animMotion origin="layout" path="M 2.42251E-7 1.11111E-6 L 0.00208 0.39768 " pathEditMode="relative" rAng="0" ptsTypes="AA">
                                      <p:cBhvr>
                                        <p:cTn id="8" dur="2000" fill="hold"/>
                                        <p:tgtEl>
                                          <p:spTgt spid="4">
                                            <p:graphicEl>
                                              <a:dgm id="{6EBA3DC2-F638-4273-8776-F3FE0A081A64}"/>
                                            </p:graphicEl>
                                          </p:spTgt>
                                        </p:tgtEl>
                                        <p:attrNameLst>
                                          <p:attrName>ppt_x</p:attrName>
                                          <p:attrName>ppt_y</p:attrName>
                                        </p:attrNameLst>
                                      </p:cBhvr>
                                      <p:rCtr x="104" y="19884"/>
                                    </p:animMotion>
                                  </p:childTnLst>
                                </p:cTn>
                              </p:par>
                              <p:par>
                                <p:cTn id="9" presetID="42" presetClass="path" presetSubtype="0" accel="50000" decel="50000" fill="hold" grpId="0" nodeType="withEffect">
                                  <p:stCondLst>
                                    <p:cond delay="0"/>
                                  </p:stCondLst>
                                  <p:childTnLst>
                                    <p:animMotion origin="layout" path="M 2.42251E-7 1.11111E-6 L 0.00208 0.39768 " pathEditMode="relative" rAng="0" ptsTypes="AA">
                                      <p:cBhvr>
                                        <p:cTn id="10" dur="2000" fill="hold"/>
                                        <p:tgtEl>
                                          <p:spTgt spid="4">
                                            <p:graphicEl>
                                              <a:dgm id="{FA43EED7-ABA6-4223-8AF3-2238502642FA}"/>
                                            </p:graphicEl>
                                          </p:spTgt>
                                        </p:tgtEl>
                                        <p:attrNameLst>
                                          <p:attrName>ppt_x</p:attrName>
                                          <p:attrName>ppt_y</p:attrName>
                                        </p:attrNameLst>
                                      </p:cBhvr>
                                      <p:rCtr x="104" y="19884"/>
                                    </p:animMotion>
                                  </p:childTnLst>
                                </p:cTn>
                              </p:par>
                              <p:par>
                                <p:cTn id="11" presetID="42" presetClass="path" presetSubtype="0" accel="50000" decel="50000" fill="hold" grpId="0" nodeType="withEffect">
                                  <p:stCondLst>
                                    <p:cond delay="0"/>
                                  </p:stCondLst>
                                  <p:childTnLst>
                                    <p:animMotion origin="layout" path="M 2.42251E-7 1.11111E-6 L 0.00208 0.39768 " pathEditMode="relative" rAng="0" ptsTypes="AA">
                                      <p:cBhvr>
                                        <p:cTn id="12" dur="2000" fill="hold"/>
                                        <p:tgtEl>
                                          <p:spTgt spid="4">
                                            <p:graphicEl>
                                              <a:dgm id="{5222C5B1-7198-4817-8170-EA15671F32D9}"/>
                                            </p:graphicEl>
                                          </p:spTgt>
                                        </p:tgtEl>
                                        <p:attrNameLst>
                                          <p:attrName>ppt_x</p:attrName>
                                          <p:attrName>ppt_y</p:attrName>
                                        </p:attrNameLst>
                                      </p:cBhvr>
                                      <p:rCtr x="104" y="198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53286770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5582"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7" name="Title 6"/>
          <p:cNvSpPr>
            <a:spLocks noGrp="1"/>
          </p:cNvSpPr>
          <p:nvPr>
            <p:ph type="title"/>
          </p:nvPr>
        </p:nvSpPr>
        <p:spPr>
          <a:xfrm>
            <a:off x="519112" y="228600"/>
            <a:ext cx="11149013" cy="553998"/>
          </a:xfrm>
        </p:spPr>
        <p:txBody>
          <a:bodyPr/>
          <a:lstStyle/>
          <a:p>
            <a:r>
              <a:rPr lang="en-US" sz="4000" dirty="0" smtClean="0"/>
              <a:t>Taking it further: key scenarios</a:t>
            </a:r>
            <a:endParaRPr lang="en-US" sz="4000" dirty="0"/>
          </a:p>
        </p:txBody>
      </p:sp>
      <p:sp>
        <p:nvSpPr>
          <p:cNvPr id="9" name="Freeform 73"/>
          <p:cNvSpPr>
            <a:spLocks noEditPoints="1"/>
          </p:cNvSpPr>
          <p:nvPr/>
        </p:nvSpPr>
        <p:spPr bwMode="black">
          <a:xfrm>
            <a:off x="7850187" y="2748473"/>
            <a:ext cx="2054226" cy="1983078"/>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aphicFrame>
        <p:nvGraphicFramePr>
          <p:cNvPr id="4" name="Diagram 3"/>
          <p:cNvGraphicFramePr/>
          <p:nvPr>
            <p:extLst>
              <p:ext uri="{D42A27DB-BD31-4B8C-83A1-F6EECF244321}">
                <p14:modId xmlns:p14="http://schemas.microsoft.com/office/powerpoint/2010/main" val="1170744666"/>
              </p:ext>
            </p:extLst>
          </p:nvPr>
        </p:nvGraphicFramePr>
        <p:xfrm>
          <a:off x="519112" y="3974424"/>
          <a:ext cx="11149013" cy="227887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Diagram 7"/>
          <p:cNvGraphicFramePr/>
          <p:nvPr>
            <p:extLst>
              <p:ext uri="{D42A27DB-BD31-4B8C-83A1-F6EECF244321}">
                <p14:modId xmlns:p14="http://schemas.microsoft.com/office/powerpoint/2010/main" val="3513962653"/>
              </p:ext>
            </p:extLst>
          </p:nvPr>
        </p:nvGraphicFramePr>
        <p:xfrm>
          <a:off x="519112" y="1490134"/>
          <a:ext cx="11149013" cy="211102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268782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graphicEl>
                                              <a:dgm id="{D437CDCA-8FEE-451B-8B34-336A2EEF574F}"/>
                                            </p:graphicEl>
                                          </p:spTgt>
                                        </p:tgtEl>
                                        <p:attrNameLst>
                                          <p:attrName>style.visibility</p:attrName>
                                        </p:attrNameLst>
                                      </p:cBhvr>
                                      <p:to>
                                        <p:strVal val="visible"/>
                                      </p:to>
                                    </p:set>
                                    <p:animEffect transition="in" filter="fade">
                                      <p:cBhvr>
                                        <p:cTn id="7" dur="500"/>
                                        <p:tgtEl>
                                          <p:spTgt spid="8">
                                            <p:graphicEl>
                                              <a:dgm id="{D437CDCA-8FEE-451B-8B34-336A2EEF574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graphicEl>
                                              <a:dgm id="{DB5A990A-185F-4665-A830-87374555E0FA}"/>
                                            </p:graphicEl>
                                          </p:spTgt>
                                        </p:tgtEl>
                                        <p:attrNameLst>
                                          <p:attrName>style.visibility</p:attrName>
                                        </p:attrNameLst>
                                      </p:cBhvr>
                                      <p:to>
                                        <p:strVal val="visible"/>
                                      </p:to>
                                    </p:set>
                                    <p:animEffect transition="in" filter="fade">
                                      <p:cBhvr>
                                        <p:cTn id="12" dur="500"/>
                                        <p:tgtEl>
                                          <p:spTgt spid="8">
                                            <p:graphicEl>
                                              <a:dgm id="{DB5A990A-185F-4665-A830-87374555E0FA}"/>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graphicEl>
                                              <a:dgm id="{3AF8CB4F-F048-4F3C-B4B5-E95B9AD13478}"/>
                                            </p:graphicEl>
                                          </p:spTgt>
                                        </p:tgtEl>
                                        <p:attrNameLst>
                                          <p:attrName>style.visibility</p:attrName>
                                        </p:attrNameLst>
                                      </p:cBhvr>
                                      <p:to>
                                        <p:strVal val="visible"/>
                                      </p:to>
                                    </p:set>
                                    <p:animEffect transition="in" filter="fade">
                                      <p:cBhvr>
                                        <p:cTn id="17" dur="500"/>
                                        <p:tgtEl>
                                          <p:spTgt spid="8">
                                            <p:graphicEl>
                                              <a:dgm id="{3AF8CB4F-F048-4F3C-B4B5-E95B9AD13478}"/>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graphicEl>
                                              <a:dgm id="{CC52979C-82EC-4CBC-A175-AE9FF090D1B5}"/>
                                            </p:graphicEl>
                                          </p:spTgt>
                                        </p:tgtEl>
                                        <p:attrNameLst>
                                          <p:attrName>style.visibility</p:attrName>
                                        </p:attrNameLst>
                                      </p:cBhvr>
                                      <p:to>
                                        <p:strVal val="visible"/>
                                      </p:to>
                                    </p:set>
                                    <p:animEffect transition="in" filter="fade">
                                      <p:cBhvr>
                                        <p:cTn id="22" dur="500"/>
                                        <p:tgtEl>
                                          <p:spTgt spid="8">
                                            <p:graphicEl>
                                              <a:dgm id="{CC52979C-82EC-4CBC-A175-AE9FF090D1B5}"/>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graphicEl>
                                              <a:dgm id="{B5F6F9A6-8A74-432E-8695-32F1E98F6BA3}"/>
                                            </p:graphicEl>
                                          </p:spTgt>
                                        </p:tgtEl>
                                        <p:attrNameLst>
                                          <p:attrName>style.visibility</p:attrName>
                                        </p:attrNameLst>
                                      </p:cBhvr>
                                      <p:to>
                                        <p:strVal val="visible"/>
                                      </p:to>
                                    </p:set>
                                    <p:animEffect transition="in" filter="fade">
                                      <p:cBhvr>
                                        <p:cTn id="27" dur="500"/>
                                        <p:tgtEl>
                                          <p:spTgt spid="8">
                                            <p:graphicEl>
                                              <a:dgm id="{B5F6F9A6-8A74-432E-8695-32F1E98F6BA3}"/>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graphicEl>
                                              <a:dgm id="{36BFA8F7-A41E-4D9C-AAE6-A2CAD7F155A3}"/>
                                            </p:graphicEl>
                                          </p:spTgt>
                                        </p:tgtEl>
                                        <p:attrNameLst>
                                          <p:attrName>style.visibility</p:attrName>
                                        </p:attrNameLst>
                                      </p:cBhvr>
                                      <p:to>
                                        <p:strVal val="visible"/>
                                      </p:to>
                                    </p:set>
                                    <p:animEffect transition="in" filter="fade">
                                      <p:cBhvr>
                                        <p:cTn id="32" dur="500"/>
                                        <p:tgtEl>
                                          <p:spTgt spid="8">
                                            <p:graphicEl>
                                              <a:dgm id="{36BFA8F7-A41E-4D9C-AAE6-A2CAD7F155A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2126522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7444"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nvPr>
        </p:nvSpPr>
        <p:spPr/>
        <p:txBody>
          <a:bodyPr/>
          <a:lstStyle/>
          <a:p>
            <a:r>
              <a:rPr lang="en-US" smtClean="0"/>
              <a:t>Resources</a:t>
            </a:r>
            <a:endParaRPr lang="en-US" dirty="0"/>
          </a:p>
        </p:txBody>
      </p:sp>
      <p:sp>
        <p:nvSpPr>
          <p:cNvPr id="3" name="Text Placeholder 2"/>
          <p:cNvSpPr>
            <a:spLocks noGrp="1"/>
          </p:cNvSpPr>
          <p:nvPr>
            <p:ph type="body" sz="quarter" idx="10"/>
            <p:custDataLst>
              <p:tags r:id="rId3"/>
            </p:custDataLst>
          </p:nvPr>
        </p:nvSpPr>
        <p:spPr>
          <a:xfrm>
            <a:off x="519112" y="1447799"/>
            <a:ext cx="11149013" cy="4038029"/>
          </a:xfrm>
        </p:spPr>
        <p:txBody>
          <a:bodyPr/>
          <a:lstStyle/>
          <a:p>
            <a:pPr>
              <a:spcAft>
                <a:spcPts val="1200"/>
              </a:spcAft>
            </a:pPr>
            <a:r>
              <a:rPr lang="en-US" sz="4400" dirty="0" smtClean="0">
                <a:ln w="3175">
                  <a:noFill/>
                </a:ln>
                <a:gradFill flip="none" rotWithShape="1">
                  <a:gsLst>
                    <a:gs pos="0">
                      <a:srgbClr val="595959"/>
                    </a:gs>
                    <a:gs pos="86000">
                      <a:srgbClr val="595959"/>
                    </a:gs>
                  </a:gsLst>
                  <a:lin ang="5400000" scaled="0"/>
                  <a:tileRect/>
                </a:gradFill>
                <a:cs typeface="Arial" charset="0"/>
              </a:rPr>
              <a:t>Feedback and questions </a:t>
            </a:r>
            <a:r>
              <a:rPr lang="en-US" dirty="0" smtClean="0"/>
              <a:t/>
            </a:r>
            <a:br>
              <a:rPr lang="en-US" dirty="0" smtClean="0"/>
            </a:br>
            <a:r>
              <a:rPr lang="en-US" sz="3200" dirty="0" smtClean="0">
                <a:latin typeface="+mn-lt"/>
                <a:hlinkClick r:id="rId8"/>
              </a:rPr>
              <a:t>http://asp.net</a:t>
            </a:r>
            <a:endParaRPr lang="en-US" sz="3200" dirty="0" smtClean="0">
              <a:latin typeface="+mn-lt"/>
            </a:endParaRPr>
          </a:p>
          <a:p>
            <a:pPr>
              <a:spcAft>
                <a:spcPts val="1200"/>
              </a:spcAft>
            </a:pPr>
            <a:r>
              <a:rPr lang="en-US" sz="3200" dirty="0" smtClean="0">
                <a:latin typeface="+mn-lt"/>
                <a:hlinkClick r:id="rId9"/>
              </a:rPr>
              <a:t>http://asp.net/vnext</a:t>
            </a:r>
            <a:endParaRPr lang="en-US" sz="3200" dirty="0" smtClean="0">
              <a:latin typeface="+mn-lt"/>
            </a:endParaRPr>
          </a:p>
          <a:p>
            <a:pPr>
              <a:spcAft>
                <a:spcPts val="1200"/>
              </a:spcAft>
            </a:pPr>
            <a:r>
              <a:rPr lang="en-US" sz="3200" dirty="0" smtClean="0">
                <a:latin typeface="+mn-lt"/>
                <a:hlinkClick r:id="rId10"/>
              </a:rPr>
              <a:t>http://www.devcamps.ms/web</a:t>
            </a:r>
            <a:r>
              <a:rPr lang="en-US" sz="3200" dirty="0" smtClean="0">
                <a:latin typeface="+mn-lt"/>
              </a:rPr>
              <a:t> </a:t>
            </a:r>
          </a:p>
          <a:p>
            <a:pPr>
              <a:spcAft>
                <a:spcPts val="1200"/>
              </a:spcAft>
            </a:pPr>
            <a:r>
              <a:rPr lang="en-US" sz="3200" dirty="0" smtClean="0">
                <a:latin typeface="+mn-lt"/>
                <a:hlinkClick r:id="rId11"/>
              </a:rPr>
              <a:t>http://windowsazure.com</a:t>
            </a:r>
            <a:r>
              <a:rPr lang="en-US" sz="3200" dirty="0" smtClean="0">
                <a:latin typeface="+mn-lt"/>
              </a:rPr>
              <a:t> </a:t>
            </a:r>
          </a:p>
          <a:p>
            <a:pPr>
              <a:spcAft>
                <a:spcPts val="1200"/>
              </a:spcAft>
            </a:pPr>
            <a:r>
              <a:rPr lang="en-US" sz="3200" dirty="0" smtClean="0">
                <a:latin typeface="+mn-lt"/>
                <a:hlinkClick r:id="rId12"/>
              </a:rPr>
              <a:t>http://aka.ms/webcamps-training-kit</a:t>
            </a:r>
            <a:r>
              <a:rPr lang="en-US" sz="3200" dirty="0" smtClean="0">
                <a:latin typeface="+mn-lt"/>
              </a:rPr>
              <a:t> </a:t>
            </a:r>
          </a:p>
          <a:p>
            <a:pPr>
              <a:spcAft>
                <a:spcPts val="1200"/>
              </a:spcAft>
            </a:pPr>
            <a:r>
              <a:rPr lang="en-US" sz="3200" dirty="0">
                <a:latin typeface="+mn-lt"/>
                <a:hlinkClick r:id="rId13"/>
              </a:rPr>
              <a:t>http://aka.ms/webcamps-azure</a:t>
            </a:r>
            <a:r>
              <a:rPr lang="en-US" sz="3200" dirty="0">
                <a:latin typeface="+mn-lt"/>
              </a:rPr>
              <a:t> </a:t>
            </a:r>
            <a:r>
              <a:rPr lang="en-US" sz="3200" dirty="0" smtClean="0"/>
              <a:t>(free trial)</a:t>
            </a:r>
            <a:endParaRPr lang="en-US" sz="3200" dirty="0" smtClean="0">
              <a:latin typeface="+mn-lt"/>
            </a:endParaRPr>
          </a:p>
        </p:txBody>
      </p:sp>
      <p:sp>
        <p:nvSpPr>
          <p:cNvPr id="8" name="Freeform 58"/>
          <p:cNvSpPr>
            <a:spLocks noEditPoints="1"/>
          </p:cNvSpPr>
          <p:nvPr/>
        </p:nvSpPr>
        <p:spPr bwMode="black">
          <a:xfrm>
            <a:off x="7196409" y="1141413"/>
            <a:ext cx="3689695" cy="3954680"/>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chemeClr val="tx1">
              <a:lumMod val="10000"/>
              <a:lumOff val="90000"/>
            </a:schemeClr>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687524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8594612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465"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184708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89413592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486"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ctrTitle"/>
          </p:nvPr>
        </p:nvSpPr>
        <p:spPr/>
        <p:txBody>
          <a:bodyPr/>
          <a:lstStyle/>
          <a:p>
            <a:r>
              <a:rPr lang="en-US" sz="6000" dirty="0" smtClean="0"/>
              <a:t>Web Camps</a:t>
            </a:r>
            <a:r>
              <a:rPr lang="en-US" sz="6000" dirty="0"/>
              <a:t> </a:t>
            </a:r>
            <a:r>
              <a:rPr lang="en-US" sz="6000" dirty="0" smtClean="0"/>
              <a:t>Keynote</a:t>
            </a:r>
            <a:endParaRPr lang="en-US" sz="6000" dirty="0"/>
          </a:p>
        </p:txBody>
      </p:sp>
      <p:sp>
        <p:nvSpPr>
          <p:cNvPr id="7" name="Text Placeholder 6"/>
          <p:cNvSpPr>
            <a:spLocks noGrp="1"/>
          </p:cNvSpPr>
          <p:nvPr>
            <p:ph type="body" sz="quarter" idx="11"/>
          </p:nvPr>
        </p:nvSpPr>
        <p:spPr>
          <a:xfrm>
            <a:off x="519113" y="5282901"/>
            <a:ext cx="5454333" cy="738664"/>
          </a:xfrm>
        </p:spPr>
        <p:txBody>
          <a:bodyPr/>
          <a:lstStyle/>
          <a:p>
            <a:r>
              <a:rPr lang="en-US" dirty="0" smtClean="0"/>
              <a:t>[Speaker]</a:t>
            </a:r>
          </a:p>
          <a:p>
            <a:r>
              <a:rPr lang="en-US" dirty="0" smtClean="0"/>
              <a:t>[Company]</a:t>
            </a:r>
            <a:endParaRPr lang="en-US" dirty="0"/>
          </a:p>
        </p:txBody>
      </p:sp>
    </p:spTree>
    <p:extLst>
      <p:ext uri="{BB962C8B-B14F-4D97-AF65-F5344CB8AC3E}">
        <p14:creationId xmlns:p14="http://schemas.microsoft.com/office/powerpoint/2010/main" val="57464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790773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54"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custDataLst>
              <p:tags r:id="rId3"/>
            </p:custDataLst>
          </p:nvPr>
        </p:nvSpPr>
        <p:spPr/>
        <p:txBody>
          <a:bodyPr/>
          <a:lstStyle/>
          <a:p>
            <a:r>
              <a:rPr lang="en-US" dirty="0" smtClean="0"/>
              <a:t>Agenda </a:t>
            </a:r>
            <a:endParaRPr lang="en-US" dirty="0"/>
          </a:p>
        </p:txBody>
      </p:sp>
      <p:sp>
        <p:nvSpPr>
          <p:cNvPr id="6" name="Content Placeholder 5"/>
          <p:cNvSpPr>
            <a:spLocks noGrp="1"/>
          </p:cNvSpPr>
          <p:nvPr>
            <p:ph type="body" sz="quarter" idx="11"/>
            <p:custDataLst>
              <p:tags r:id="rId4"/>
            </p:custDataLst>
          </p:nvPr>
        </p:nvSpPr>
        <p:spPr>
          <a:xfrm>
            <a:off x="3368039" y="1554842"/>
            <a:ext cx="8483991" cy="4967514"/>
          </a:xfrm>
        </p:spPr>
        <p:txBody>
          <a:bodyPr/>
          <a:lstStyle/>
          <a:p>
            <a:pPr marL="0" indent="3175"/>
            <a:r>
              <a:rPr lang="en-US" sz="2800" dirty="0"/>
              <a:t>What’s new in ASP.NET 4.5</a:t>
            </a:r>
          </a:p>
          <a:p>
            <a:pPr marL="0" indent="3175"/>
            <a:r>
              <a:rPr lang="en-US" sz="2800" dirty="0"/>
              <a:t>Building and deploying websites with ASP.NET MVC 4</a:t>
            </a:r>
          </a:p>
          <a:p>
            <a:pPr marL="0" indent="3175"/>
            <a:r>
              <a:rPr lang="en-US" sz="2800" dirty="0"/>
              <a:t>Creating HTML5 Applications with jQuery</a:t>
            </a:r>
          </a:p>
          <a:p>
            <a:pPr marL="0" indent="3175"/>
            <a:r>
              <a:rPr lang="en-US" sz="2800" dirty="0"/>
              <a:t>Building a service layer with ASP.NET Web API</a:t>
            </a:r>
          </a:p>
          <a:p>
            <a:pPr marL="0" indent="3175"/>
            <a:r>
              <a:rPr lang="en-US" sz="2800" dirty="0"/>
              <a:t>Leveraging </a:t>
            </a:r>
            <a:r>
              <a:rPr lang="en-US" sz="2800" dirty="0" smtClean="0"/>
              <a:t>ASP.NET </a:t>
            </a:r>
            <a:r>
              <a:rPr lang="en-US" sz="2800" dirty="0" err="1" smtClean="0"/>
              <a:t>dev</a:t>
            </a:r>
            <a:r>
              <a:rPr lang="en-US" sz="2800" dirty="0" smtClean="0"/>
              <a:t> </a:t>
            </a:r>
            <a:r>
              <a:rPr lang="en-US" sz="2800" dirty="0"/>
              <a:t>skills to build apps for Office</a:t>
            </a:r>
          </a:p>
          <a:p>
            <a:pPr marL="0" indent="3175"/>
            <a:r>
              <a:rPr lang="en-US" sz="2800" dirty="0"/>
              <a:t>Building for the mobile web</a:t>
            </a:r>
          </a:p>
          <a:p>
            <a:pPr marL="0" indent="3175"/>
            <a:r>
              <a:rPr lang="en-US" sz="2800" dirty="0"/>
              <a:t>Real-time communications with SignalR</a:t>
            </a:r>
          </a:p>
          <a:p>
            <a:pPr marL="0" indent="3175"/>
            <a:r>
              <a:rPr lang="en-US" sz="2800" dirty="0"/>
              <a:t>Using Cloud Application Services</a:t>
            </a:r>
            <a:endParaRPr lang="en-US" sz="2800" dirty="0" smtClean="0"/>
          </a:p>
        </p:txBody>
      </p:sp>
    </p:spTree>
    <p:extLst>
      <p:ext uri="{BB962C8B-B14F-4D97-AF65-F5344CB8AC3E}">
        <p14:creationId xmlns:p14="http://schemas.microsoft.com/office/powerpoint/2010/main" val="6210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69729553"/>
              </p:ext>
            </p:extLst>
          </p:nvPr>
        </p:nvGraphicFramePr>
        <p:xfrm>
          <a:off x="633045" y="496379"/>
          <a:ext cx="11131062" cy="5234220"/>
        </p:xfrm>
        <a:graphic>
          <a:graphicData uri="http://schemas.openxmlformats.org/drawingml/2006/table">
            <a:tbl>
              <a:tblPr/>
              <a:tblGrid>
                <a:gridCol w="5943600"/>
                <a:gridCol w="2831123"/>
                <a:gridCol w="2356339"/>
              </a:tblGrid>
              <a:tr h="272595">
                <a:tc>
                  <a:txBody>
                    <a:bodyPr/>
                    <a:lstStyle/>
                    <a:p>
                      <a:pPr rtl="0"/>
                      <a:r>
                        <a:rPr lang="en-US" sz="2000" dirty="0">
                          <a:solidFill>
                            <a:schemeClr val="bg1"/>
                          </a:solidFill>
                        </a:rPr>
                        <a:t>Welcome</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8:30am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dirty="0">
                          <a:solidFill>
                            <a:schemeClr val="bg1"/>
                          </a:solidFill>
                        </a:rPr>
                        <a:t>9:00am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a:solidFill>
                            <a:schemeClr val="bg1"/>
                          </a:solidFill>
                        </a:rPr>
                        <a:t>What's new in ASP.NET 4.5</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9:00am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9:30am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dirty="0">
                          <a:solidFill>
                            <a:schemeClr val="bg1"/>
                          </a:solidFill>
                        </a:rPr>
                        <a:t>Building and deploying websites with ASP.NET MVC 4</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9:30am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10:30am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b="1">
                          <a:solidFill>
                            <a:schemeClr val="bg1"/>
                          </a:solidFill>
                        </a:rPr>
                        <a:t>Break</a:t>
                      </a:r>
                      <a:endParaRPr lang="en-US" sz="2000">
                        <a:solidFill>
                          <a:schemeClr val="bg1"/>
                        </a:solidFill>
                      </a:endParaRP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10:30am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10:45am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a:solidFill>
                            <a:schemeClr val="bg1"/>
                          </a:solidFill>
                        </a:rPr>
                        <a:t>Creating HTML5 Applications with jQuery</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10:45am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11:45am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b="1">
                          <a:solidFill>
                            <a:schemeClr val="bg1"/>
                          </a:solidFill>
                        </a:rPr>
                        <a:t>Lunch</a:t>
                      </a:r>
                      <a:endParaRPr lang="en-US" sz="2000">
                        <a:solidFill>
                          <a:schemeClr val="bg1"/>
                        </a:solidFill>
                      </a:endParaRP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11:45am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12:45pm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a:solidFill>
                            <a:schemeClr val="bg1"/>
                          </a:solidFill>
                        </a:rPr>
                        <a:t>Building a service layer with ASP.NET Web API</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12:45pm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1:15pm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a:solidFill>
                            <a:schemeClr val="bg1"/>
                          </a:solidFill>
                        </a:rPr>
                        <a:t>Leveraging your ASP.NET development skills to build Office Apps</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1:15pm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1:45pm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a:solidFill>
                            <a:schemeClr val="bg1"/>
                          </a:solidFill>
                        </a:rPr>
                        <a:t>Building and leveraging social services in ASP.NET</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1:45pm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2:15pm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b="1">
                          <a:solidFill>
                            <a:schemeClr val="bg1"/>
                          </a:solidFill>
                        </a:rPr>
                        <a:t>Break</a:t>
                      </a:r>
                      <a:r>
                        <a:rPr lang="en-US" sz="2000">
                          <a:solidFill>
                            <a:schemeClr val="bg1"/>
                          </a:solidFill>
                        </a:rPr>
                        <a:t>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2:15pm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2:30pm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a:solidFill>
                            <a:schemeClr val="bg1"/>
                          </a:solidFill>
                        </a:rPr>
                        <a:t>Building for the mobile web</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dirty="0">
                          <a:solidFill>
                            <a:schemeClr val="bg1"/>
                          </a:solidFill>
                        </a:rPr>
                        <a:t>2:30pm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3:00pm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a:solidFill>
                            <a:schemeClr val="bg1"/>
                          </a:solidFill>
                        </a:rPr>
                        <a:t>Realtime communications with SignalR</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3:00pm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3:30pm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595">
                <a:tc>
                  <a:txBody>
                    <a:bodyPr/>
                    <a:lstStyle/>
                    <a:p>
                      <a:pPr rtl="0"/>
                      <a:r>
                        <a:rPr lang="en-US" sz="2000" b="1">
                          <a:solidFill>
                            <a:schemeClr val="bg1"/>
                          </a:solidFill>
                        </a:rPr>
                        <a:t>Break</a:t>
                      </a:r>
                      <a:endParaRPr lang="en-US" sz="2000">
                        <a:solidFill>
                          <a:schemeClr val="bg1"/>
                        </a:solidFill>
                      </a:endParaRP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3:30pm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3:45pm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599">
                <a:tc>
                  <a:txBody>
                    <a:bodyPr/>
                    <a:lstStyle/>
                    <a:p>
                      <a:pPr rtl="0"/>
                      <a:r>
                        <a:rPr lang="en-US" sz="2000">
                          <a:solidFill>
                            <a:schemeClr val="bg1"/>
                          </a:solidFill>
                        </a:rPr>
                        <a:t>Using Cloud Application Services</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3:45pm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4:45pm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367">
                <a:tc>
                  <a:txBody>
                    <a:bodyPr/>
                    <a:lstStyle/>
                    <a:p>
                      <a:pPr rtl="0"/>
                      <a:r>
                        <a:rPr lang="en-US" sz="2000" dirty="0">
                          <a:solidFill>
                            <a:schemeClr val="bg1"/>
                          </a:solidFill>
                        </a:rPr>
                        <a:t>Wrap Up</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a:solidFill>
                            <a:schemeClr val="bg1"/>
                          </a:solidFill>
                        </a:rPr>
                        <a:t>4:45pm</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a:r>
                        <a:rPr lang="en-US" sz="1800" dirty="0">
                          <a:solidFill>
                            <a:schemeClr val="bg1"/>
                          </a:solidFill>
                        </a:rPr>
                        <a:t>5:00pm </a:t>
                      </a:r>
                    </a:p>
                  </a:txBody>
                  <a:tcPr marL="3507" marR="3507" marT="1754" marB="17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2797322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53286770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0478"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7" name="Title 6"/>
          <p:cNvSpPr>
            <a:spLocks noGrp="1"/>
          </p:cNvSpPr>
          <p:nvPr>
            <p:ph type="title"/>
          </p:nvPr>
        </p:nvSpPr>
        <p:spPr>
          <a:xfrm>
            <a:off x="519112" y="228600"/>
            <a:ext cx="11149013" cy="553998"/>
          </a:xfrm>
        </p:spPr>
        <p:txBody>
          <a:bodyPr/>
          <a:lstStyle/>
          <a:p>
            <a:r>
              <a:rPr lang="en-US" sz="4000" dirty="0" smtClean="0"/>
              <a:t>The foundation: tools &amp; frameworks</a:t>
            </a:r>
            <a:endParaRPr lang="en-US" sz="4000" dirty="0"/>
          </a:p>
        </p:txBody>
      </p:sp>
      <p:sp>
        <p:nvSpPr>
          <p:cNvPr id="9" name="Freeform 73"/>
          <p:cNvSpPr>
            <a:spLocks noEditPoints="1"/>
          </p:cNvSpPr>
          <p:nvPr/>
        </p:nvSpPr>
        <p:spPr bwMode="black">
          <a:xfrm>
            <a:off x="7850187" y="2748473"/>
            <a:ext cx="2054226" cy="1983078"/>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aphicFrame>
        <p:nvGraphicFramePr>
          <p:cNvPr id="4" name="Diagram 3"/>
          <p:cNvGraphicFramePr/>
          <p:nvPr>
            <p:extLst>
              <p:ext uri="{D42A27DB-BD31-4B8C-83A1-F6EECF244321}">
                <p14:modId xmlns:p14="http://schemas.microsoft.com/office/powerpoint/2010/main" val="1986341257"/>
              </p:ext>
            </p:extLst>
          </p:nvPr>
        </p:nvGraphicFramePr>
        <p:xfrm>
          <a:off x="519112" y="1467555"/>
          <a:ext cx="11149013" cy="188449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2910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4">
                                            <p:graphicEl>
                                              <a:dgm id="{81B22F2D-5B8A-447B-B1AF-78E703F0FBA8}"/>
                                            </p:graphicEl>
                                          </p:spTgt>
                                        </p:tgtEl>
                                        <p:attrNameLst>
                                          <p:attrName>style.visibility</p:attrName>
                                        </p:attrNameLst>
                                      </p:cBhvr>
                                      <p:to>
                                        <p:strVal val="visible"/>
                                      </p:to>
                                    </p:set>
                                    <p:animEffect transition="in" filter="fade">
                                      <p:cBhvr>
                                        <p:cTn id="7" dur="500"/>
                                        <p:tgtEl>
                                          <p:spTgt spid="4">
                                            <p:graphicEl>
                                              <a:dgm id="{81B22F2D-5B8A-447B-B1AF-78E703F0FBA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4">
                                            <p:graphicEl>
                                              <a:dgm id="{BFD6C2D9-8EAF-4814-9068-92EC26CD3430}"/>
                                            </p:graphicEl>
                                          </p:spTgt>
                                        </p:tgtEl>
                                        <p:attrNameLst>
                                          <p:attrName>style.visibility</p:attrName>
                                        </p:attrNameLst>
                                      </p:cBhvr>
                                      <p:to>
                                        <p:strVal val="visible"/>
                                      </p:to>
                                    </p:set>
                                    <p:animEffect transition="in" filter="fade">
                                      <p:cBhvr>
                                        <p:cTn id="12" dur="500"/>
                                        <p:tgtEl>
                                          <p:spTgt spid="4">
                                            <p:graphicEl>
                                              <a:dgm id="{BFD6C2D9-8EAF-4814-9068-92EC26CD3430}"/>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4">
                                            <p:graphicEl>
                                              <a:dgm id="{C12961E1-1B5A-4A16-B7D5-F0E2A81007BC}"/>
                                            </p:graphicEl>
                                          </p:spTgt>
                                        </p:tgtEl>
                                        <p:attrNameLst>
                                          <p:attrName>style.visibility</p:attrName>
                                        </p:attrNameLst>
                                      </p:cBhvr>
                                      <p:to>
                                        <p:strVal val="visible"/>
                                      </p:to>
                                    </p:set>
                                    <p:animEffect transition="in" filter="fade">
                                      <p:cBhvr>
                                        <p:cTn id="17" dur="500"/>
                                        <p:tgtEl>
                                          <p:spTgt spid="4">
                                            <p:graphicEl>
                                              <a:dgm id="{C12961E1-1B5A-4A16-B7D5-F0E2A81007BC}"/>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1" nodeType="clickEffect">
                                  <p:stCondLst>
                                    <p:cond delay="0"/>
                                  </p:stCondLst>
                                  <p:childTnLst>
                                    <p:set>
                                      <p:cBhvr>
                                        <p:cTn id="21" dur="1" fill="hold">
                                          <p:stCondLst>
                                            <p:cond delay="0"/>
                                          </p:stCondLst>
                                        </p:cTn>
                                        <p:tgtEl>
                                          <p:spTgt spid="4">
                                            <p:graphicEl>
                                              <a:dgm id="{5222C5B1-7198-4817-8170-EA15671F32D9}"/>
                                            </p:graphicEl>
                                          </p:spTgt>
                                        </p:tgtEl>
                                        <p:attrNameLst>
                                          <p:attrName>style.visibility</p:attrName>
                                        </p:attrNameLst>
                                      </p:cBhvr>
                                      <p:to>
                                        <p:strVal val="visible"/>
                                      </p:to>
                                    </p:set>
                                    <p:animEffect transition="in" filter="fade">
                                      <p:cBhvr>
                                        <p:cTn id="22" dur="500"/>
                                        <p:tgtEl>
                                          <p:spTgt spid="4">
                                            <p:graphicEl>
                                              <a:dgm id="{5222C5B1-7198-4817-8170-EA15671F32D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1" uiExpand="1">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87134603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1506"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7" name="Title 6"/>
          <p:cNvSpPr>
            <a:spLocks noGrp="1"/>
          </p:cNvSpPr>
          <p:nvPr>
            <p:ph type="title"/>
          </p:nvPr>
        </p:nvSpPr>
        <p:spPr>
          <a:xfrm>
            <a:off x="517526" y="586142"/>
            <a:ext cx="11158536" cy="553998"/>
          </a:xfrm>
          <a:prstGeom prst="rect">
            <a:avLst/>
          </a:prstGeom>
        </p:spPr>
        <p:txBody>
          <a:bodyPr/>
          <a:lstStyle/>
          <a:p>
            <a:r>
              <a:rPr lang="en-US" sz="4000" dirty="0" smtClean="0"/>
              <a:t>Visual Studio 2012: </a:t>
            </a:r>
            <a:r>
              <a:rPr lang="en-US" sz="4000" i="1" dirty="0" smtClean="0"/>
              <a:t>The</a:t>
            </a:r>
            <a:r>
              <a:rPr lang="en-US" sz="4000" dirty="0" smtClean="0"/>
              <a:t> editor for serious web </a:t>
            </a:r>
            <a:r>
              <a:rPr lang="en-US" sz="4000" dirty="0" err="1" smtClean="0"/>
              <a:t>dev</a:t>
            </a:r>
            <a:endParaRPr lang="en-US" sz="4000" dirty="0"/>
          </a:p>
        </p:txBody>
      </p:sp>
      <p:sp>
        <p:nvSpPr>
          <p:cNvPr id="5" name="Text Placeholder 4"/>
          <p:cNvSpPr>
            <a:spLocks noGrp="1"/>
          </p:cNvSpPr>
          <p:nvPr>
            <p:ph type="body" sz="quarter" idx="10"/>
          </p:nvPr>
        </p:nvSpPr>
        <p:spPr>
          <a:xfrm>
            <a:off x="517525" y="1695450"/>
            <a:ext cx="5404810" cy="3170099"/>
          </a:xfrm>
        </p:spPr>
        <p:txBody>
          <a:bodyPr/>
          <a:lstStyle/>
          <a:p>
            <a:pPr>
              <a:spcBef>
                <a:spcPts val="2400"/>
              </a:spcBef>
              <a:spcAft>
                <a:spcPts val="0"/>
              </a:spcAft>
            </a:pPr>
            <a:r>
              <a:rPr lang="en-US" sz="2800" dirty="0" smtClean="0"/>
              <a:t>HTML5 / CSS3 standards and smarts</a:t>
            </a:r>
          </a:p>
          <a:p>
            <a:pPr>
              <a:spcBef>
                <a:spcPts val="2400"/>
              </a:spcBef>
              <a:spcAft>
                <a:spcPts val="0"/>
              </a:spcAft>
            </a:pPr>
            <a:r>
              <a:rPr lang="en-US" sz="2800" dirty="0" smtClean="0"/>
              <a:t>JavaScript language features</a:t>
            </a:r>
            <a:endParaRPr lang="en-US" sz="2800" dirty="0"/>
          </a:p>
          <a:p>
            <a:pPr>
              <a:spcBef>
                <a:spcPts val="2400"/>
              </a:spcBef>
              <a:spcAft>
                <a:spcPts val="0"/>
              </a:spcAft>
            </a:pPr>
            <a:r>
              <a:rPr lang="en-US" sz="2800" dirty="0" smtClean="0"/>
              <a:t>Page Inspector</a:t>
            </a:r>
          </a:p>
          <a:p>
            <a:pPr>
              <a:spcBef>
                <a:spcPts val="2400"/>
              </a:spcBef>
              <a:spcAft>
                <a:spcPts val="0"/>
              </a:spcAft>
            </a:pPr>
            <a:r>
              <a:rPr lang="en-US" sz="2800" dirty="0" smtClean="0"/>
              <a:t>One code editor for client and server</a:t>
            </a:r>
          </a:p>
          <a:p>
            <a:pPr>
              <a:spcBef>
                <a:spcPts val="2400"/>
              </a:spcBef>
              <a:spcAft>
                <a:spcPts val="0"/>
              </a:spcAft>
            </a:pPr>
            <a:r>
              <a:rPr lang="en-US" sz="2800" dirty="0" smtClean="0"/>
              <a:t>Web Essentials extension</a:t>
            </a:r>
            <a:endParaRPr lang="en-US" sz="2800" dirty="0"/>
          </a:p>
        </p:txBody>
      </p:sp>
      <p:sp>
        <p:nvSpPr>
          <p:cNvPr id="10" name="Rectangle 9"/>
          <p:cNvSpPr/>
          <p:nvPr/>
        </p:nvSpPr>
        <p:spPr bwMode="auto">
          <a:xfrm>
            <a:off x="6078537" y="1695450"/>
            <a:ext cx="5597525" cy="408912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1472" name="Picture 32" descr="http://upload.wikimedia.org/wikipedia/en/thumb/b/ba/Visual-Studio-2012-logo.svg/2000px-Visual-Studio-2012-logo.svg.png"/>
          <p:cNvPicPr>
            <a:picLocks noChangeAspect="1" noChangeArrowheads="1"/>
          </p:cNvPicPr>
          <p:nvPr/>
        </p:nvPicPr>
        <p:blipFill rotWithShape="1">
          <a:blip r:embed="rId7">
            <a:extLst>
              <a:ext uri="{28A0092B-C50C-407E-A947-70E740481C1C}">
                <a14:useLocalDpi xmlns:a14="http://schemas.microsoft.com/office/drawing/2010/main" val="0"/>
              </a:ext>
            </a:extLst>
          </a:blip>
          <a:srcRect r="83020"/>
          <a:stretch/>
        </p:blipFill>
        <p:spPr bwMode="auto">
          <a:xfrm>
            <a:off x="7644982" y="2255122"/>
            <a:ext cx="2464633" cy="2438554"/>
          </a:xfrm>
          <a:prstGeom prst="rect">
            <a:avLst/>
          </a:prstGeom>
          <a:noFill/>
          <a:extLst>
            <a:ext uri="{909E8E84-426E-40DD-AFC4-6F175D3DCCD1}">
              <a14:hiddenFill xmlns:a14="http://schemas.microsoft.com/office/drawing/2010/main">
                <a:solidFill>
                  <a:srgbClr val="FFFFFF"/>
                </a:solidFill>
              </a14:hiddenFill>
            </a:ext>
          </a:extLst>
        </p:spPr>
      </p:pic>
      <p:pic>
        <p:nvPicPr>
          <p:cNvPr id="61475" name="Picture 35" descr="http://upload.wikimedia.org/wikipedia/en/thumb/b/ba/Visual-Studio-2012-logo.svg/2000px-Visual-Studio-2012-logo.svg.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316"/>
          <a:stretch/>
        </p:blipFill>
        <p:spPr bwMode="auto">
          <a:xfrm>
            <a:off x="6647543" y="4693676"/>
            <a:ext cx="4440464" cy="936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1994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 calcmode="lin" valueType="num">
                                      <p:cBhvr additive="base">
                                        <p:cTn id="23" dur="500" fill="hold"/>
                                        <p:tgtEl>
                                          <p:spTgt spid="5">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6595"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7" name="Title 6"/>
          <p:cNvSpPr>
            <a:spLocks noGrp="1"/>
          </p:cNvSpPr>
          <p:nvPr>
            <p:ph type="title"/>
          </p:nvPr>
        </p:nvSpPr>
        <p:spPr>
          <a:xfrm>
            <a:off x="519112" y="228600"/>
            <a:ext cx="11149013" cy="553998"/>
          </a:xfrm>
        </p:spPr>
        <p:txBody>
          <a:bodyPr/>
          <a:lstStyle/>
          <a:p>
            <a:r>
              <a:rPr lang="en-US" sz="4000" dirty="0" smtClean="0"/>
              <a:t>NuGet: The smart, easy way to manage dependencies</a:t>
            </a:r>
            <a:endParaRPr lang="en-US" sz="4000" dirty="0"/>
          </a:p>
        </p:txBody>
      </p:sp>
      <p:sp>
        <p:nvSpPr>
          <p:cNvPr id="5" name="Text Placeholder 4"/>
          <p:cNvSpPr>
            <a:spLocks noGrp="1"/>
          </p:cNvSpPr>
          <p:nvPr>
            <p:ph type="body" sz="quarter" idx="10"/>
          </p:nvPr>
        </p:nvSpPr>
        <p:spPr>
          <a:xfrm>
            <a:off x="517525" y="1695450"/>
            <a:ext cx="5404810" cy="4173450"/>
          </a:xfrm>
        </p:spPr>
        <p:txBody>
          <a:bodyPr/>
          <a:lstStyle/>
          <a:p>
            <a:pPr>
              <a:spcBef>
                <a:spcPts val="2400"/>
              </a:spcBef>
              <a:spcAft>
                <a:spcPts val="0"/>
              </a:spcAft>
            </a:pPr>
            <a:r>
              <a:rPr lang="en-US" sz="2400" dirty="0" smtClean="0"/>
              <a:t>Find the latest release</a:t>
            </a:r>
          </a:p>
          <a:p>
            <a:pPr>
              <a:spcBef>
                <a:spcPts val="2400"/>
              </a:spcBef>
              <a:spcAft>
                <a:spcPts val="0"/>
              </a:spcAft>
            </a:pPr>
            <a:r>
              <a:rPr lang="en-US" sz="2400" dirty="0" smtClean="0"/>
              <a:t>Install and configure in your project</a:t>
            </a:r>
          </a:p>
          <a:p>
            <a:pPr>
              <a:spcBef>
                <a:spcPts val="2400"/>
              </a:spcBef>
              <a:spcAft>
                <a:spcPts val="0"/>
              </a:spcAft>
            </a:pPr>
            <a:r>
              <a:rPr lang="en-US" sz="2400" dirty="0" smtClean="0"/>
              <a:t>Handle dependencies and versions</a:t>
            </a:r>
          </a:p>
          <a:p>
            <a:pPr>
              <a:spcBef>
                <a:spcPts val="2400"/>
              </a:spcBef>
              <a:spcAft>
                <a:spcPts val="0"/>
              </a:spcAft>
            </a:pPr>
            <a:r>
              <a:rPr lang="en-US" sz="2400" dirty="0" smtClean="0"/>
              <a:t>Updates with dependency checking</a:t>
            </a:r>
          </a:p>
          <a:p>
            <a:pPr>
              <a:spcBef>
                <a:spcPts val="2400"/>
              </a:spcBef>
              <a:spcAft>
                <a:spcPts val="0"/>
              </a:spcAft>
            </a:pPr>
            <a:r>
              <a:rPr lang="en-US" sz="2400" dirty="0" smtClean="0"/>
              <a:t>Common list of </a:t>
            </a:r>
            <a:r>
              <a:rPr lang="en-US" sz="2400" smtClean="0"/>
              <a:t>installed packages</a:t>
            </a:r>
            <a:endParaRPr lang="en-US" sz="2400" dirty="0" smtClean="0"/>
          </a:p>
          <a:p>
            <a:pPr>
              <a:spcBef>
                <a:spcPts val="2400"/>
              </a:spcBef>
              <a:spcAft>
                <a:spcPts val="0"/>
              </a:spcAft>
            </a:pPr>
            <a:r>
              <a:rPr lang="en-US" sz="2400" dirty="0" smtClean="0"/>
              <a:t>Simplified uninstalls</a:t>
            </a:r>
          </a:p>
          <a:p>
            <a:pPr>
              <a:spcBef>
                <a:spcPts val="2400"/>
              </a:spcBef>
              <a:spcAft>
                <a:spcPts val="0"/>
              </a:spcAft>
            </a:pPr>
            <a:r>
              <a:rPr lang="en-US" sz="2400" dirty="0" smtClean="0"/>
              <a:t>Streamlined deployment with Package Restore</a:t>
            </a:r>
            <a:endParaRPr lang="en-US" sz="2400" dirty="0"/>
          </a:p>
        </p:txBody>
      </p:sp>
      <p:sp>
        <p:nvSpPr>
          <p:cNvPr id="10" name="Rectangle 9"/>
          <p:cNvSpPr/>
          <p:nvPr/>
        </p:nvSpPr>
        <p:spPr bwMode="auto">
          <a:xfrm>
            <a:off x="6078537" y="1695450"/>
            <a:ext cx="5597525" cy="408912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19912" y="1892595"/>
            <a:ext cx="3694834" cy="3694834"/>
          </a:xfrm>
          <a:prstGeom prst="rect">
            <a:avLst/>
          </a:prstGeom>
        </p:spPr>
      </p:pic>
    </p:spTree>
    <p:extLst>
      <p:ext uri="{BB962C8B-B14F-4D97-AF65-F5344CB8AC3E}">
        <p14:creationId xmlns:p14="http://schemas.microsoft.com/office/powerpoint/2010/main" val="604935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 calcmode="lin" valueType="num">
                                      <p:cBhvr additive="base">
                                        <p:cTn id="23" dur="500" fill="hold"/>
                                        <p:tgtEl>
                                          <p:spTgt spid="5">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5">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 calcmode="lin" valueType="num">
                                      <p:cBhvr additive="base">
                                        <p:cTn id="27" dur="500" fill="hold"/>
                                        <p:tgtEl>
                                          <p:spTgt spid="5">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 calcmode="lin" valueType="num">
                                      <p:cBhvr additive="base">
                                        <p:cTn id="31" dur="500" fill="hold"/>
                                        <p:tgtEl>
                                          <p:spTgt spid="5">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519112" y="6363586"/>
            <a:ext cx="1766888" cy="20733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noAutofit/>
          </a:bodyPr>
          <a:lstStyle/>
          <a:p>
            <a:r>
              <a:rPr lang="en-US" dirty="0" smtClean="0"/>
              <a:t>ASP.NET: A </a:t>
            </a:r>
            <a:r>
              <a:rPr lang="en-US" dirty="0"/>
              <a:t>F</a:t>
            </a:r>
            <a:r>
              <a:rPr lang="en-US" dirty="0" smtClean="0"/>
              <a:t>ramework </a:t>
            </a:r>
            <a:r>
              <a:rPr lang="en-US" dirty="0"/>
              <a:t>F</a:t>
            </a:r>
            <a:r>
              <a:rPr lang="en-US" dirty="0" smtClean="0"/>
              <a:t>or </a:t>
            </a:r>
            <a:r>
              <a:rPr lang="en-US" dirty="0"/>
              <a:t>A</a:t>
            </a:r>
            <a:r>
              <a:rPr lang="en-US" dirty="0" smtClean="0"/>
              <a:t>ll</a:t>
            </a:r>
            <a:endParaRPr lang="en-US" dirty="0"/>
          </a:p>
        </p:txBody>
      </p:sp>
      <p:sp>
        <p:nvSpPr>
          <p:cNvPr id="4" name="Rectangle 3"/>
          <p:cNvSpPr/>
          <p:nvPr/>
        </p:nvSpPr>
        <p:spPr bwMode="auto">
          <a:xfrm>
            <a:off x="879902" y="4527299"/>
            <a:ext cx="8935748" cy="200400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5" name="Rectangle 4"/>
          <p:cNvSpPr/>
          <p:nvPr/>
        </p:nvSpPr>
        <p:spPr bwMode="auto">
          <a:xfrm>
            <a:off x="3898929" y="576330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Caching</a:t>
            </a:r>
          </a:p>
        </p:txBody>
      </p:sp>
      <p:sp>
        <p:nvSpPr>
          <p:cNvPr id="6" name="Rectangle 5"/>
          <p:cNvSpPr/>
          <p:nvPr/>
        </p:nvSpPr>
        <p:spPr bwMode="auto">
          <a:xfrm>
            <a:off x="948136" y="523207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Modules</a:t>
            </a:r>
          </a:p>
        </p:txBody>
      </p:sp>
      <p:sp>
        <p:nvSpPr>
          <p:cNvPr id="7" name="Rectangle 6"/>
          <p:cNvSpPr/>
          <p:nvPr/>
        </p:nvSpPr>
        <p:spPr bwMode="auto">
          <a:xfrm>
            <a:off x="3911208" y="523207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Handlers</a:t>
            </a:r>
          </a:p>
        </p:txBody>
      </p:sp>
      <p:sp>
        <p:nvSpPr>
          <p:cNvPr id="8" name="Rectangle 7"/>
          <p:cNvSpPr/>
          <p:nvPr/>
        </p:nvSpPr>
        <p:spPr bwMode="auto">
          <a:xfrm>
            <a:off x="948136" y="578071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Intrinsics</a:t>
            </a:r>
          </a:p>
        </p:txBody>
      </p:sp>
      <p:sp>
        <p:nvSpPr>
          <p:cNvPr id="14" name="Rectangle 13"/>
          <p:cNvSpPr/>
          <p:nvPr/>
        </p:nvSpPr>
        <p:spPr bwMode="auto">
          <a:xfrm>
            <a:off x="6838093" y="521466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Membership</a:t>
            </a:r>
          </a:p>
        </p:txBody>
      </p:sp>
      <p:sp>
        <p:nvSpPr>
          <p:cNvPr id="16" name="Rectangle 15"/>
          <p:cNvSpPr/>
          <p:nvPr/>
        </p:nvSpPr>
        <p:spPr bwMode="auto">
          <a:xfrm>
            <a:off x="6838093" y="576330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Etc.</a:t>
            </a:r>
          </a:p>
        </p:txBody>
      </p:sp>
      <p:sp>
        <p:nvSpPr>
          <p:cNvPr id="17" name="TextBox 28"/>
          <p:cNvSpPr txBox="1"/>
          <p:nvPr/>
        </p:nvSpPr>
        <p:spPr>
          <a:xfrm>
            <a:off x="574570" y="4528923"/>
            <a:ext cx="8130153" cy="553998"/>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3000" dirty="0" smtClean="0">
                <a:solidFill>
                  <a:schemeClr val="bg1">
                    <a:alpha val="99000"/>
                  </a:schemeClr>
                </a:solidFill>
              </a:rPr>
              <a:t>ASP.NET Core</a:t>
            </a:r>
            <a:endParaRPr lang="en-US" sz="3000" dirty="0">
              <a:solidFill>
                <a:schemeClr val="bg1">
                  <a:alpha val="99000"/>
                </a:schemeClr>
              </a:solidFill>
            </a:endParaRPr>
          </a:p>
        </p:txBody>
      </p:sp>
      <p:sp>
        <p:nvSpPr>
          <p:cNvPr id="23" name="Rectangle 22"/>
          <p:cNvSpPr/>
          <p:nvPr/>
        </p:nvSpPr>
        <p:spPr>
          <a:xfrm>
            <a:off x="8263156" y="3456263"/>
            <a:ext cx="3058968" cy="97906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MVC</a:t>
            </a:r>
            <a:endParaRPr lang="en-US" dirty="0">
              <a:gradFill>
                <a:gsLst>
                  <a:gs pos="0">
                    <a:srgbClr val="FFFFFF"/>
                  </a:gs>
                  <a:gs pos="100000">
                    <a:srgbClr val="FFFFFF"/>
                  </a:gs>
                </a:gsLst>
                <a:lin ang="5400000" scaled="0"/>
              </a:gradFill>
            </a:endParaRPr>
          </a:p>
        </p:txBody>
      </p:sp>
      <p:sp>
        <p:nvSpPr>
          <p:cNvPr id="24" name="Rectangle 23"/>
          <p:cNvSpPr/>
          <p:nvPr/>
        </p:nvSpPr>
        <p:spPr>
          <a:xfrm>
            <a:off x="5075339" y="3449433"/>
            <a:ext cx="3114838" cy="9858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Web Pages</a:t>
            </a:r>
            <a:endParaRPr lang="en-US" dirty="0">
              <a:gradFill>
                <a:gsLst>
                  <a:gs pos="0">
                    <a:srgbClr val="FFFFFF"/>
                  </a:gs>
                  <a:gs pos="100000">
                    <a:srgbClr val="FFFFFF"/>
                  </a:gs>
                </a:gsLst>
                <a:lin ang="5400000" scaled="0"/>
              </a:gradFill>
            </a:endParaRPr>
          </a:p>
        </p:txBody>
      </p:sp>
      <p:sp>
        <p:nvSpPr>
          <p:cNvPr id="28" name="Rectangle 27"/>
          <p:cNvSpPr/>
          <p:nvPr/>
        </p:nvSpPr>
        <p:spPr>
          <a:xfrm>
            <a:off x="879902" y="2659310"/>
            <a:ext cx="4124455" cy="176840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Web Forms</a:t>
            </a:r>
            <a:endParaRPr lang="en-US" dirty="0">
              <a:gradFill>
                <a:gsLst>
                  <a:gs pos="0">
                    <a:srgbClr val="FFFFFF"/>
                  </a:gs>
                  <a:gs pos="100000">
                    <a:srgbClr val="FFFFFF"/>
                  </a:gs>
                </a:gsLst>
                <a:lin ang="5400000" scaled="0"/>
              </a:gradFill>
            </a:endParaRPr>
          </a:p>
        </p:txBody>
      </p:sp>
      <p:sp>
        <p:nvSpPr>
          <p:cNvPr id="29" name="Rectangle 28"/>
          <p:cNvSpPr/>
          <p:nvPr/>
        </p:nvSpPr>
        <p:spPr>
          <a:xfrm>
            <a:off x="5075339" y="2659310"/>
            <a:ext cx="4740311" cy="70967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Razor View Engine</a:t>
            </a:r>
          </a:p>
        </p:txBody>
      </p:sp>
      <p:sp>
        <p:nvSpPr>
          <p:cNvPr id="35" name="Rectangle 34"/>
          <p:cNvSpPr/>
          <p:nvPr/>
        </p:nvSpPr>
        <p:spPr>
          <a:xfrm>
            <a:off x="9899010" y="4536821"/>
            <a:ext cx="1423114" cy="199610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Self Host</a:t>
            </a:r>
            <a:endParaRPr lang="en-US" dirty="0">
              <a:gradFill>
                <a:gsLst>
                  <a:gs pos="0">
                    <a:srgbClr val="FFFFFF"/>
                  </a:gs>
                  <a:gs pos="100000">
                    <a:srgbClr val="FFFFFF"/>
                  </a:gs>
                </a:gsLst>
                <a:lin ang="5400000" scaled="0"/>
              </a:gradFill>
            </a:endParaRPr>
          </a:p>
        </p:txBody>
      </p:sp>
      <p:sp>
        <p:nvSpPr>
          <p:cNvPr id="37" name="Rectangle 36"/>
          <p:cNvSpPr/>
          <p:nvPr/>
        </p:nvSpPr>
        <p:spPr bwMode="auto">
          <a:xfrm>
            <a:off x="9899010" y="3881611"/>
            <a:ext cx="1357301" cy="45549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gradFill>
                  <a:gsLst>
                    <a:gs pos="0">
                      <a:srgbClr val="FFFFFF"/>
                    </a:gs>
                    <a:gs pos="100000">
                      <a:srgbClr val="FFFFFF"/>
                    </a:gs>
                  </a:gsLst>
                  <a:lin ang="5400000" scaled="0"/>
                </a:gradFill>
              </a:rPr>
              <a:t>Web API</a:t>
            </a:r>
            <a:endParaRPr lang="en-US" sz="2000" dirty="0">
              <a:gradFill>
                <a:gsLst>
                  <a:gs pos="0">
                    <a:srgbClr val="FFFFFF"/>
                  </a:gs>
                  <a:gs pos="100000">
                    <a:srgbClr val="FFFFFF"/>
                  </a:gs>
                </a:gsLst>
                <a:lin ang="5400000" scaled="0"/>
              </a:gradFill>
            </a:endParaRPr>
          </a:p>
        </p:txBody>
      </p:sp>
      <p:sp>
        <p:nvSpPr>
          <p:cNvPr id="38" name="Rectangle 37"/>
          <p:cNvSpPr/>
          <p:nvPr/>
        </p:nvSpPr>
        <p:spPr bwMode="auto">
          <a:xfrm>
            <a:off x="8414918" y="3881611"/>
            <a:ext cx="1400732" cy="45549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gradFill>
                  <a:gsLst>
                    <a:gs pos="0">
                      <a:srgbClr val="FFFFFF"/>
                    </a:gs>
                    <a:gs pos="100000">
                      <a:srgbClr val="FFFFFF"/>
                    </a:gs>
                  </a:gsLst>
                  <a:lin ang="5400000" scaled="0"/>
                </a:gradFill>
              </a:rPr>
              <a:t>MVC 4</a:t>
            </a:r>
            <a:endParaRPr lang="en-US" sz="2000" dirty="0">
              <a:gradFill>
                <a:gsLst>
                  <a:gs pos="0">
                    <a:srgbClr val="FFFFFF"/>
                  </a:gs>
                  <a:gs pos="100000">
                    <a:srgbClr val="FFFFFF"/>
                  </a:gs>
                </a:gsLst>
                <a:lin ang="5400000" scaled="0"/>
              </a:gradFill>
            </a:endParaRPr>
          </a:p>
        </p:txBody>
      </p:sp>
      <p:sp>
        <p:nvSpPr>
          <p:cNvPr id="40" name="Rectangle 39"/>
          <p:cNvSpPr/>
          <p:nvPr/>
        </p:nvSpPr>
        <p:spPr>
          <a:xfrm>
            <a:off x="879902" y="1703024"/>
            <a:ext cx="8912738" cy="87948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HTML</a:t>
            </a:r>
            <a:endParaRPr lang="en-US" dirty="0">
              <a:gradFill>
                <a:gsLst>
                  <a:gs pos="0">
                    <a:srgbClr val="FFFFFF"/>
                  </a:gs>
                  <a:gs pos="100000">
                    <a:srgbClr val="FFFFFF"/>
                  </a:gs>
                </a:gsLst>
                <a:lin ang="5400000" scaled="0"/>
              </a:gradFill>
            </a:endParaRPr>
          </a:p>
        </p:txBody>
      </p:sp>
      <p:sp>
        <p:nvSpPr>
          <p:cNvPr id="41" name="Rectangle 40"/>
          <p:cNvSpPr/>
          <p:nvPr/>
        </p:nvSpPr>
        <p:spPr>
          <a:xfrm>
            <a:off x="9899009" y="2659310"/>
            <a:ext cx="1423115" cy="7219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Code</a:t>
            </a:r>
            <a:endParaRPr lang="en-US" dirty="0">
              <a:gradFill>
                <a:gsLst>
                  <a:gs pos="0">
                    <a:srgbClr val="FFFFFF"/>
                  </a:gs>
                  <a:gs pos="100000">
                    <a:srgbClr val="FFFFFF"/>
                  </a:gs>
                </a:gsLst>
                <a:lin ang="5400000" scaled="0"/>
              </a:gradFill>
            </a:endParaRPr>
          </a:p>
        </p:txBody>
      </p:sp>
      <p:sp>
        <p:nvSpPr>
          <p:cNvPr id="42" name="Rectangle 41"/>
          <p:cNvSpPr/>
          <p:nvPr/>
        </p:nvSpPr>
        <p:spPr>
          <a:xfrm>
            <a:off x="9889114" y="2170626"/>
            <a:ext cx="1423115" cy="4087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JSON</a:t>
            </a:r>
            <a:endParaRPr lang="en-US" dirty="0">
              <a:gradFill>
                <a:gsLst>
                  <a:gs pos="0">
                    <a:srgbClr val="FFFFFF"/>
                  </a:gs>
                  <a:gs pos="100000">
                    <a:srgbClr val="FFFFFF"/>
                  </a:gs>
                </a:gsLst>
                <a:lin ang="5400000" scaled="0"/>
              </a:gradFill>
            </a:endParaRPr>
          </a:p>
        </p:txBody>
      </p:sp>
      <p:sp>
        <p:nvSpPr>
          <p:cNvPr id="44" name="Rectangle 43"/>
          <p:cNvSpPr/>
          <p:nvPr/>
        </p:nvSpPr>
        <p:spPr>
          <a:xfrm>
            <a:off x="9899008" y="1703024"/>
            <a:ext cx="1423115" cy="4087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XML</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578264052"/>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6"/>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XRmmtj9Uk0K6GWGBb7RAu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nU8WQDMZkeEmlMRuDGij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6nKz.PWryUeu7CaDkJE7h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B2F97D-0457-4986-9734-D03EB073C5EA}">
  <ds:schemaRef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230e9df3-be65-4c73-a93b-d1236ebd677e"/>
    <ds:schemaRef ds:uri="http://www.w3.org/XML/1998/namespace"/>
    <ds:schemaRef ds:uri="http://purl.org/dc/dcmitype/"/>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7689</TotalTime>
  <Words>951</Words>
  <Application>Microsoft Office PowerPoint</Application>
  <PresentationFormat>Custom</PresentationFormat>
  <Paragraphs>184</Paragraphs>
  <Slides>24</Slides>
  <Notes>13</Notes>
  <HiddenSlides>2</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24</vt:i4>
      </vt:variant>
    </vt:vector>
  </HeadingPairs>
  <TitlesOfParts>
    <vt:vector size="32" baseType="lpstr">
      <vt:lpstr>Segoe UI Light</vt:lpstr>
      <vt:lpstr>Segoe UI</vt:lpstr>
      <vt:lpstr>Arial</vt:lpstr>
      <vt:lpstr>Consolas</vt:lpstr>
      <vt:lpstr>Segoe Light</vt:lpstr>
      <vt:lpstr>MS1444_Windows Azure Template 16x9_r08b</vt:lpstr>
      <vt:lpstr>White with Consolas font for code slides</vt:lpstr>
      <vt:lpstr>think-cell Slide</vt:lpstr>
      <vt:lpstr>WebCamps Online</vt:lpstr>
      <vt:lpstr>Housekeeping notes</vt:lpstr>
      <vt:lpstr>Web Camps Keynote</vt:lpstr>
      <vt:lpstr>Agenda </vt:lpstr>
      <vt:lpstr>PowerPoint Presentation</vt:lpstr>
      <vt:lpstr>The foundation: tools &amp; frameworks</vt:lpstr>
      <vt:lpstr>Visual Studio 2012: The editor for serious web dev</vt:lpstr>
      <vt:lpstr>NuGet: The smart, easy way to manage dependencies</vt:lpstr>
      <vt:lpstr>ASP.NET: A Framework For All</vt:lpstr>
      <vt:lpstr>ASP.NET and Web Tools 2012.2 RC</vt:lpstr>
      <vt:lpstr>Deploying ASP.NET Apps to the Cloud</vt:lpstr>
      <vt:lpstr>Windows Azure signup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foundation: tools &amp; frameworks</vt:lpstr>
      <vt:lpstr>Taking it further: key scenarios</vt:lpstr>
      <vt:lpstr>Resources</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Keynote: The ASP.NET Web Platform in Context</dc:title>
  <dc:subject>Windows Azure</dc:subject>
  <dc:creator>Jon Galloway</dc:creator>
  <cp:lastModifiedBy>Jon Galloway</cp:lastModifiedBy>
  <cp:revision>333</cp:revision>
  <cp:lastPrinted>2011-10-11T14:25:22Z</cp:lastPrinted>
  <dcterms:created xsi:type="dcterms:W3CDTF">2011-03-29T16:07:22Z</dcterms:created>
  <dcterms:modified xsi:type="dcterms:W3CDTF">2012-12-21T07:03:32Z</dcterms:modified>
  <cp:version>1.0.0</cp:version>
  <dc:description>
    We'll start with a quick keynote which lays out roadmap for the day. We'll make sure you're familiar with the core building blocks and tools used to create modern web applications on the Microsoft web platform, then examine some key web development scenarios the modern web platform helps you solve.
by Jon Gallowayjon.galloway@microsoft.com
http://weblogs.asp.net/jgalloway
</dc:descript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