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438" r:id="rId3"/>
    <p:sldId id="380" r:id="rId4"/>
    <p:sldId id="437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72" r:id="rId13"/>
    <p:sldId id="471" r:id="rId14"/>
    <p:sldId id="480" r:id="rId15"/>
    <p:sldId id="481" r:id="rId16"/>
    <p:sldId id="482" r:id="rId17"/>
    <p:sldId id="483" r:id="rId18"/>
    <p:sldId id="484" r:id="rId19"/>
    <p:sldId id="485" r:id="rId20"/>
    <p:sldId id="486" r:id="rId21"/>
    <p:sldId id="48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84" autoAdjust="0"/>
  </p:normalViewPr>
  <p:slideViewPr>
    <p:cSldViewPr>
      <p:cViewPr varScale="1">
        <p:scale>
          <a:sx n="50" d="100"/>
          <a:sy n="50" d="100"/>
        </p:scale>
        <p:origin x="100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68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06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70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82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90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62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approach is known as unobtrusive JavaScript. By keeping the site’s markup separate from its behavior (code), maintainability is improved and it’s easier to follow the flow of the code.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73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sz="5800" b="1" dirty="0" smtClean="0"/>
              <a:t>Ajax to submit form data.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sz="4400" b="1" dirty="0" smtClean="0"/>
              <a:t>View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@model </a:t>
            </a:r>
            <a:r>
              <a:rPr lang="en-US" dirty="0" err="1"/>
              <a:t>IEnumerable</a:t>
            </a:r>
            <a:r>
              <a:rPr lang="en-US" dirty="0"/>
              <a:t>&lt;string&gt;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@section head {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 </a:t>
            </a:r>
            <a:r>
              <a:rPr lang="en-US" dirty="0" smtClean="0"/>
              <a:t>	&lt;</a:t>
            </a:r>
            <a:r>
              <a:rPr lang="en-US" dirty="0"/>
              <a:t>script type="text/</a:t>
            </a:r>
            <a:r>
              <a:rPr lang="en-US" dirty="0" err="1"/>
              <a:t>javascript</a:t>
            </a:r>
            <a:r>
              <a:rPr lang="en-US" dirty="0"/>
              <a:t>"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 smtClean="0"/>
              <a:t>	 	</a:t>
            </a:r>
            <a:r>
              <a:rPr lang="en-US" dirty="0" err="1" smtClean="0"/>
              <a:t>src</a:t>
            </a:r>
            <a:r>
              <a:rPr lang="en-US" dirty="0"/>
              <a:t>="@</a:t>
            </a:r>
            <a:r>
              <a:rPr lang="en-US" dirty="0" err="1"/>
              <a:t>Url.Content</a:t>
            </a:r>
            <a:r>
              <a:rPr lang="en-US" dirty="0"/>
              <a:t>("~/scripts/AjaxDemo.js")"&gt;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 smtClean="0"/>
              <a:t>	 </a:t>
            </a:r>
            <a:r>
              <a:rPr lang="en-US" dirty="0"/>
              <a:t>&lt;/script&gt;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 smtClean="0"/>
              <a:t>&lt;</a:t>
            </a:r>
            <a:r>
              <a:rPr lang="en-US" dirty="0"/>
              <a:t>h4&gt;Comments&lt;/h4&gt;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&lt;</a:t>
            </a:r>
            <a:r>
              <a:rPr lang="en-US" dirty="0" err="1"/>
              <a:t>ul</a:t>
            </a:r>
            <a:r>
              <a:rPr lang="en-US" dirty="0"/>
              <a:t> id="comments"&gt;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@</a:t>
            </a:r>
            <a:r>
              <a:rPr lang="en-US" dirty="0" err="1"/>
              <a:t>foreach</a:t>
            </a:r>
            <a:r>
              <a:rPr lang="en-US" dirty="0"/>
              <a:t> (</a:t>
            </a:r>
            <a:r>
              <a:rPr lang="en-US" dirty="0" err="1"/>
              <a:t>var</a:t>
            </a:r>
            <a:r>
              <a:rPr lang="en-US" dirty="0"/>
              <a:t> comment in Model) {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 smtClean="0"/>
              <a:t>	 </a:t>
            </a:r>
            <a:r>
              <a:rPr lang="en-US" dirty="0"/>
              <a:t>&lt;li&gt;@comment&lt;/li&gt;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}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&lt;/</a:t>
            </a:r>
            <a:r>
              <a:rPr lang="en-US" dirty="0" err="1"/>
              <a:t>ul</a:t>
            </a:r>
            <a:r>
              <a:rPr lang="en-US" dirty="0"/>
              <a:t>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&lt;form method="post" id="</a:t>
            </a:r>
            <a:r>
              <a:rPr lang="en-US" dirty="0" err="1"/>
              <a:t>commentForm</a:t>
            </a:r>
            <a:r>
              <a:rPr lang="en-US" dirty="0"/>
              <a:t>"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 action="@</a:t>
            </a:r>
            <a:r>
              <a:rPr lang="en-US" dirty="0" err="1"/>
              <a:t>Url.Action</a:t>
            </a:r>
            <a:r>
              <a:rPr lang="en-US" dirty="0"/>
              <a:t>("</a:t>
            </a:r>
            <a:r>
              <a:rPr lang="en-US" dirty="0" err="1"/>
              <a:t>AddComment</a:t>
            </a:r>
            <a:r>
              <a:rPr lang="en-US" dirty="0"/>
              <a:t>")"&gt;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 @</a:t>
            </a:r>
            <a:r>
              <a:rPr lang="en-US" dirty="0" err="1"/>
              <a:t>Html.TextArea</a:t>
            </a:r>
            <a:r>
              <a:rPr lang="en-US" dirty="0"/>
              <a:t>("Comment", new { rows = 5, cols = 50 })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 &lt;</a:t>
            </a:r>
            <a:r>
              <a:rPr lang="en-US" dirty="0" err="1"/>
              <a:t>br</a:t>
            </a:r>
            <a:r>
              <a:rPr lang="en-US" dirty="0"/>
              <a:t> /&gt;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 &lt;input type="submit" value="Add Comment" /&gt;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dirty="0"/>
              <a:t>&lt;/form&gt;</a:t>
            </a:r>
            <a:endParaRPr lang="en-US" dirty="0" smtClean="0"/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40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sz="5800" b="1" dirty="0" smtClean="0"/>
              <a:t>Ajax to submit form data.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sz="4400" b="1" dirty="0" err="1" smtClean="0"/>
              <a:t>js</a:t>
            </a:r>
            <a:r>
              <a:rPr lang="en-US" sz="4400" b="1" dirty="0" smtClean="0"/>
              <a:t> File (</a:t>
            </a:r>
            <a:r>
              <a:rPr lang="en-US" sz="4400" b="1" dirty="0"/>
              <a:t>AjaxDemo.js</a:t>
            </a:r>
            <a:r>
              <a:rPr lang="en-US" sz="4400" b="1" dirty="0" smtClean="0"/>
              <a:t>)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$(document).ready(function ()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$('#</a:t>
            </a:r>
            <a:r>
              <a:rPr lang="en-US" sz="4400" dirty="0" err="1"/>
              <a:t>commentForm</a:t>
            </a:r>
            <a:r>
              <a:rPr lang="en-US" sz="4400" dirty="0"/>
              <a:t>').submit(function (event)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	</a:t>
            </a:r>
            <a:r>
              <a:rPr lang="en-US" sz="4400" dirty="0" err="1" smtClean="0"/>
              <a:t>event.preventDefault</a:t>
            </a:r>
            <a:r>
              <a:rPr lang="en-US" sz="4400" dirty="0"/>
              <a:t>();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	</a:t>
            </a:r>
            <a:r>
              <a:rPr lang="en-US" sz="4400" dirty="0" err="1" smtClean="0"/>
              <a:t>var</a:t>
            </a:r>
            <a:r>
              <a:rPr lang="en-US" sz="4400" dirty="0" smtClean="0"/>
              <a:t> </a:t>
            </a:r>
            <a:r>
              <a:rPr lang="en-US" sz="4400" dirty="0"/>
              <a:t>data = $(this).serialize();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	</a:t>
            </a:r>
            <a:r>
              <a:rPr lang="en-US" sz="4400" dirty="0" err="1" smtClean="0"/>
              <a:t>var</a:t>
            </a:r>
            <a:r>
              <a:rPr lang="en-US" sz="4400" dirty="0" smtClean="0"/>
              <a:t> </a:t>
            </a:r>
            <a:r>
              <a:rPr lang="en-US" sz="4400" dirty="0" err="1"/>
              <a:t>url</a:t>
            </a:r>
            <a:r>
              <a:rPr lang="en-US" sz="4400" dirty="0"/>
              <a:t> = $(this).</a:t>
            </a:r>
            <a:r>
              <a:rPr lang="en-US" sz="4400" dirty="0" err="1"/>
              <a:t>attr</a:t>
            </a:r>
            <a:r>
              <a:rPr lang="en-US" sz="4400" dirty="0"/>
              <a:t>('action');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 smtClean="0"/>
              <a:t>	 </a:t>
            </a:r>
            <a:r>
              <a:rPr lang="en-US" sz="4400" dirty="0"/>
              <a:t>$.post(</a:t>
            </a:r>
            <a:r>
              <a:rPr lang="en-US" sz="4400" dirty="0" err="1"/>
              <a:t>url</a:t>
            </a:r>
            <a:r>
              <a:rPr lang="en-US" sz="4400" dirty="0"/>
              <a:t>, data, function (response)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	$('#</a:t>
            </a:r>
            <a:r>
              <a:rPr lang="en-US" sz="4400" dirty="0"/>
              <a:t>comments').append(response);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</a:t>
            </a:r>
            <a:r>
              <a:rPr lang="en-US" sz="4400" dirty="0" smtClean="0"/>
              <a:t>	});</a:t>
            </a:r>
            <a:endParaRPr lang="en-US" sz="4400" dirty="0"/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 });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4400" dirty="0"/>
              <a:t>});</a:t>
            </a:r>
            <a:endParaRPr lang="en-US" sz="4400" dirty="0" smtClean="0"/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88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2: </a:t>
            </a:r>
            <a:r>
              <a:rPr lang="en-US" dirty="0"/>
              <a:t>Using Ajax  helpers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050" name="Picture 2" descr="http://www.virtualsprout.com/wp-content/uploads/2014/06/network-secur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3824"/>
            <a:ext cx="5143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01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LESSON 2: USING AJAX  HELPERS.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smtClean="0"/>
              <a:t>Ajax helper methods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33600"/>
            <a:ext cx="8113681" cy="436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1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LESSON 2: USING AJAX  HELPERS.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smtClean="0"/>
              <a:t>Ajax helper methods</a:t>
            </a:r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/>
              <a:t>the following lines are included in the </a:t>
            </a:r>
            <a:r>
              <a:rPr lang="en-US" sz="2800" dirty="0" err="1"/>
              <a:t>web.config</a:t>
            </a:r>
            <a:r>
              <a:rPr lang="en-US" sz="2800" dirty="0"/>
              <a:t> file</a:t>
            </a:r>
            <a:r>
              <a:rPr lang="en-US" sz="2800" dirty="0" smtClean="0"/>
              <a:t>:</a:t>
            </a:r>
          </a:p>
          <a:p>
            <a:pPr marL="457200" lvl="3" indent="0">
              <a:buClr>
                <a:srgbClr val="FF0000"/>
              </a:buClr>
              <a:buNone/>
            </a:pPr>
            <a:r>
              <a:rPr lang="en-US" sz="2400" dirty="0"/>
              <a:t>&lt;</a:t>
            </a:r>
            <a:r>
              <a:rPr lang="en-US" sz="2400" dirty="0" err="1"/>
              <a:t>appSettings</a:t>
            </a:r>
            <a:r>
              <a:rPr lang="en-US" sz="2400" dirty="0"/>
              <a:t>&gt;</a:t>
            </a:r>
          </a:p>
          <a:p>
            <a:pPr marL="457200" lvl="3" indent="0">
              <a:buClr>
                <a:srgbClr val="FF0000"/>
              </a:buClr>
              <a:buNone/>
            </a:pPr>
            <a:r>
              <a:rPr lang="en-US" sz="2400" dirty="0"/>
              <a:t> &lt;add key="</a:t>
            </a:r>
            <a:r>
              <a:rPr lang="en-US" sz="2400" dirty="0" err="1"/>
              <a:t>UnobtrusiveJavaScriptEnabled</a:t>
            </a:r>
            <a:r>
              <a:rPr lang="en-US" sz="2400" dirty="0"/>
              <a:t>" value="true"/&gt;</a:t>
            </a:r>
          </a:p>
          <a:p>
            <a:pPr marL="457200" lvl="3" indent="0">
              <a:buClr>
                <a:srgbClr val="FF0000"/>
              </a:buClr>
              <a:buNone/>
            </a:pPr>
            <a:r>
              <a:rPr lang="en-US" sz="2400" dirty="0"/>
              <a:t>&lt;/</a:t>
            </a:r>
            <a:r>
              <a:rPr lang="en-US" sz="2400" dirty="0" err="1"/>
              <a:t>appSettings</a:t>
            </a:r>
            <a:r>
              <a:rPr lang="en-US" sz="2400" dirty="0"/>
              <a:t>&gt;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19843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LESSON 2: USING AJAX  HELPERS.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smtClean="0"/>
              <a:t>Ajax helper methods.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604" y="2141836"/>
            <a:ext cx="5963577" cy="413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43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LESSON 2: USING AJAX  HELPERS.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smtClean="0"/>
              <a:t>Ajax </a:t>
            </a:r>
            <a:r>
              <a:rPr lang="en-US" sz="3200" b="1" dirty="0" smtClean="0"/>
              <a:t>helper </a:t>
            </a:r>
            <a:r>
              <a:rPr lang="en-US" sz="3200" b="1" dirty="0" smtClean="0"/>
              <a:t>methods</a:t>
            </a:r>
            <a:r>
              <a:rPr lang="en-US" sz="3200" b="1" dirty="0" smtClean="0"/>
              <a:t>.</a:t>
            </a:r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err="1" smtClean="0"/>
              <a:t>ActionLink</a:t>
            </a:r>
            <a:r>
              <a:rPr lang="en-US" sz="2800" b="1" dirty="0" smtClean="0"/>
              <a:t> Index View</a:t>
            </a:r>
            <a:endParaRPr lang="en-US" sz="28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44" y="3052993"/>
            <a:ext cx="7558711" cy="320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42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LESSON 2: USING AJAX  HELPERS.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smtClean="0"/>
              <a:t>Ajax </a:t>
            </a:r>
            <a:r>
              <a:rPr lang="en-US" sz="3200" b="1" dirty="0" smtClean="0"/>
              <a:t>helper </a:t>
            </a:r>
            <a:r>
              <a:rPr lang="en-US" sz="3200" b="1" dirty="0" smtClean="0"/>
              <a:t>methods</a:t>
            </a:r>
            <a:r>
              <a:rPr lang="en-US" sz="3200" b="1" dirty="0" smtClean="0"/>
              <a:t>.</a:t>
            </a:r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err="1" smtClean="0"/>
              <a:t>BeginForm</a:t>
            </a:r>
            <a:r>
              <a:rPr lang="en-US" sz="2800" b="1" dirty="0" smtClean="0"/>
              <a:t> Index View</a:t>
            </a:r>
            <a:endParaRPr lang="en-US" sz="28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76600"/>
            <a:ext cx="8500538" cy="243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en-US" dirty="0" smtClean="0"/>
              <a:t>3: </a:t>
            </a:r>
            <a:r>
              <a:rPr lang="en-US" dirty="0" err="1"/>
              <a:t>Understandig</a:t>
            </a:r>
            <a:r>
              <a:rPr lang="en-US" dirty="0"/>
              <a:t> client </a:t>
            </a:r>
            <a:r>
              <a:rPr lang="en-US" dirty="0" smtClean="0"/>
              <a:t>validation.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050" name="Picture 2" descr="http://www.virtualsprout.com/wp-content/uploads/2014/06/network-secur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3824"/>
            <a:ext cx="5143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40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</a:t>
            </a:r>
            <a:r>
              <a:rPr lang="en-US" dirty="0" smtClean="0"/>
              <a:t>3: </a:t>
            </a:r>
            <a:r>
              <a:rPr lang="en-US" dirty="0" smtClean="0"/>
              <a:t>UNDERSTANDIG CLIENT VALIDATION.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err="1" smtClean="0"/>
              <a:t>IClientValidatable</a:t>
            </a:r>
            <a:r>
              <a:rPr lang="en-US" sz="3200" b="1" dirty="0" smtClean="0"/>
              <a:t>.</a:t>
            </a:r>
          </a:p>
          <a:p>
            <a:pPr marL="800100" lvl="2" indent="0">
              <a:buNone/>
            </a:pP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IEnumerable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ModelClientValidationRule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GetClientValidationRules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ModelMetadata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metadata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ControllerContext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context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{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rule = </a:t>
            </a:r>
            <a:r>
              <a:rPr lang="es-419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ModelClientValidationRule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rule.ErrorMessage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FormatErrorMessage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metadata.GetDisplayName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());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rule.ValidationParameters.Add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wordcount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WordCount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rule.ValidationType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yield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rule;</a:t>
            </a:r>
          </a:p>
          <a:p>
            <a:pPr marL="800100" lvl="2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}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55954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8. AJAX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pPr marL="0" indent="0" fontAlgn="base">
              <a:buClr>
                <a:srgbClr val="FF0000"/>
              </a:buClr>
              <a:buNone/>
            </a:pPr>
            <a:endParaRPr lang="en-US" b="1" dirty="0" smtClean="0"/>
          </a:p>
          <a:p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</a:t>
            </a:r>
            <a:r>
              <a:rPr lang="en-US" b="1" dirty="0"/>
              <a:t>Q</a:t>
            </a:r>
            <a:r>
              <a:rPr lang="en-US" b="1" dirty="0" smtClean="0"/>
              <a:t>uery</a:t>
            </a:r>
            <a:endParaRPr lang="en-US" b="1" dirty="0"/>
          </a:p>
          <a:p>
            <a:r>
              <a:rPr lang="en-US" b="1" dirty="0"/>
              <a:t>Lesson </a:t>
            </a:r>
            <a:r>
              <a:rPr lang="en-US" b="1" dirty="0" smtClean="0"/>
              <a:t>2: Using Ajax  helpers</a:t>
            </a:r>
          </a:p>
          <a:p>
            <a:r>
              <a:rPr lang="en-US" b="1" dirty="0" smtClean="0"/>
              <a:t>Lesson 3: </a:t>
            </a:r>
            <a:r>
              <a:rPr lang="en-US" b="1" dirty="0" err="1" smtClean="0"/>
              <a:t>Understandig</a:t>
            </a:r>
            <a:r>
              <a:rPr lang="en-US" b="1" dirty="0" smtClean="0"/>
              <a:t> client </a:t>
            </a:r>
            <a:r>
              <a:rPr lang="en-US" b="1" dirty="0" smtClean="0"/>
              <a:t>validation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</a:t>
            </a:r>
            <a:r>
              <a:rPr lang="en-US" dirty="0" smtClean="0"/>
              <a:t>3: </a:t>
            </a:r>
            <a:r>
              <a:rPr lang="en-US" dirty="0" smtClean="0"/>
              <a:t>UNDERSTANDIG CLIENT VALIDATION.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err="1" smtClean="0"/>
              <a:t>IClientValidatable</a:t>
            </a:r>
            <a:r>
              <a:rPr lang="en-US" sz="3200" b="1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There are a few pieces of information you’d need on the client to run </a:t>
            </a:r>
            <a:r>
              <a:rPr lang="es-419" dirty="0" err="1" smtClean="0"/>
              <a:t>the</a:t>
            </a:r>
            <a:r>
              <a:rPr lang="es-419" dirty="0" smtClean="0"/>
              <a:t> </a:t>
            </a:r>
            <a:r>
              <a:rPr lang="es-419" dirty="0" err="1" smtClean="0"/>
              <a:t>validation</a:t>
            </a:r>
            <a:r>
              <a:rPr lang="es-419" dirty="0" smtClean="0"/>
              <a:t>: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What </a:t>
            </a:r>
            <a:r>
              <a:rPr lang="en-US" dirty="0"/>
              <a:t>error message to display if the validation </a:t>
            </a:r>
            <a:r>
              <a:rPr lang="en-US" dirty="0" smtClean="0"/>
              <a:t>fails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How </a:t>
            </a:r>
            <a:r>
              <a:rPr lang="en-US" dirty="0"/>
              <a:t>many words are </a:t>
            </a:r>
            <a:r>
              <a:rPr lang="en-US" dirty="0" smtClean="0"/>
              <a:t>allowed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An identifier </a:t>
            </a:r>
            <a:r>
              <a:rPr lang="en-US" dirty="0"/>
              <a:t>for a piece of JavaScript code that can count the words</a:t>
            </a:r>
            <a:endParaRPr lang="en-US" sz="9600" b="1" dirty="0" smtClean="0"/>
          </a:p>
        </p:txBody>
      </p:sp>
    </p:spTree>
    <p:extLst>
      <p:ext uri="{BB962C8B-B14F-4D97-AF65-F5344CB8AC3E}">
        <p14:creationId xmlns:p14="http://schemas.microsoft.com/office/powerpoint/2010/main" val="405845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</a:t>
            </a:r>
            <a:r>
              <a:rPr lang="en-US" dirty="0" smtClean="0"/>
              <a:t>3: </a:t>
            </a:r>
            <a:r>
              <a:rPr lang="en-US" dirty="0" smtClean="0"/>
              <a:t>UNDERSTANDIG CLIENT VALIDATION.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 fontScale="92500" lnSpcReduction="10000"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200" b="1" dirty="0" err="1" smtClean="0"/>
              <a:t>IClientValidatable</a:t>
            </a:r>
            <a:r>
              <a:rPr lang="en-US" sz="3200" b="1" dirty="0" smtClean="0"/>
              <a:t>.</a:t>
            </a:r>
          </a:p>
          <a:p>
            <a:pPr marL="800100" lvl="2" indent="0">
              <a:buNone/>
            </a:pPr>
            <a:r>
              <a:rPr lang="es-419" dirty="0"/>
              <a:t>&lt;input</a:t>
            </a:r>
          </a:p>
          <a:p>
            <a:pPr marL="800100" lvl="2" indent="0">
              <a:buNone/>
            </a:pPr>
            <a:r>
              <a:rPr lang="es-419" dirty="0"/>
              <a:t>data-val="true"</a:t>
            </a:r>
          </a:p>
          <a:p>
            <a:pPr marL="800100" lvl="2" indent="0">
              <a:buNone/>
            </a:pPr>
            <a:r>
              <a:rPr lang="en-US" dirty="0"/>
              <a:t>data-</a:t>
            </a:r>
            <a:r>
              <a:rPr lang="en-US" dirty="0" err="1"/>
              <a:t>val</a:t>
            </a:r>
            <a:r>
              <a:rPr lang="en-US" dirty="0"/>
              <a:t>-length="The field Title must be a string with a maximum length of 160."</a:t>
            </a:r>
          </a:p>
          <a:p>
            <a:pPr marL="800100" lvl="2" indent="0">
              <a:buNone/>
            </a:pPr>
            <a:r>
              <a:rPr lang="es-419" dirty="0"/>
              <a:t>data-val-</a:t>
            </a:r>
            <a:r>
              <a:rPr lang="es-419" dirty="0" err="1"/>
              <a:t>length</a:t>
            </a:r>
            <a:r>
              <a:rPr lang="es-419" dirty="0"/>
              <a:t>-</a:t>
            </a:r>
            <a:r>
              <a:rPr lang="es-419" dirty="0" err="1"/>
              <a:t>max</a:t>
            </a:r>
            <a:r>
              <a:rPr lang="es-419" dirty="0"/>
              <a:t>="160"</a:t>
            </a:r>
          </a:p>
          <a:p>
            <a:pPr marL="800100" lvl="2" indent="0">
              <a:buNone/>
            </a:pPr>
            <a:r>
              <a:rPr lang="en-US" b="1" dirty="0"/>
              <a:t>data-</a:t>
            </a:r>
            <a:r>
              <a:rPr lang="en-US" b="1" dirty="0" err="1"/>
              <a:t>val</a:t>
            </a:r>
            <a:r>
              <a:rPr lang="en-US" b="1" dirty="0"/>
              <a:t>-</a:t>
            </a:r>
            <a:r>
              <a:rPr lang="en-US" b="1" dirty="0" err="1"/>
              <a:t>maxwords</a:t>
            </a:r>
            <a:r>
              <a:rPr lang="en-US" b="1" dirty="0"/>
              <a:t>="Too many words in Title"</a:t>
            </a:r>
          </a:p>
          <a:p>
            <a:pPr marL="800100" lvl="2" indent="0">
              <a:buNone/>
            </a:pPr>
            <a:r>
              <a:rPr lang="es-419" b="1" dirty="0"/>
              <a:t>data-val-</a:t>
            </a:r>
            <a:r>
              <a:rPr lang="es-419" b="1" dirty="0" err="1"/>
              <a:t>maxwords</a:t>
            </a:r>
            <a:r>
              <a:rPr lang="es-419" b="1" dirty="0"/>
              <a:t>-</a:t>
            </a:r>
            <a:r>
              <a:rPr lang="es-419" b="1" dirty="0" err="1"/>
              <a:t>wordcount</a:t>
            </a:r>
            <a:r>
              <a:rPr lang="es-419" b="1" dirty="0"/>
              <a:t>="10"</a:t>
            </a:r>
          </a:p>
          <a:p>
            <a:pPr marL="800100" lvl="2" indent="0">
              <a:buNone/>
            </a:pPr>
            <a:r>
              <a:rPr lang="en-US" dirty="0"/>
              <a:t>data-</a:t>
            </a:r>
            <a:r>
              <a:rPr lang="en-US" dirty="0" err="1"/>
              <a:t>val</a:t>
            </a:r>
            <a:r>
              <a:rPr lang="en-US" dirty="0"/>
              <a:t>-required="An Album Title is required" id="Title" name="Title"</a:t>
            </a:r>
          </a:p>
          <a:p>
            <a:pPr marL="800100" lvl="2" indent="0">
              <a:buNone/>
            </a:pPr>
            <a:r>
              <a:rPr lang="en-US" dirty="0"/>
              <a:t>type="text" value="For Those About To Rock We Salute You" /&gt;</a:t>
            </a:r>
            <a:endParaRPr lang="en-US" sz="8800" b="1" dirty="0" smtClean="0"/>
          </a:p>
        </p:txBody>
      </p:sp>
    </p:spTree>
    <p:extLst>
      <p:ext uri="{BB962C8B-B14F-4D97-AF65-F5344CB8AC3E}">
        <p14:creationId xmlns:p14="http://schemas.microsoft.com/office/powerpoint/2010/main" val="232037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r>
              <a:rPr lang="en-US" dirty="0"/>
              <a:t>: Understanding jQuery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 descr="http://blog.maartenballiauw.be/image.axd?picture=image_9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03"/>
          <a:stretch/>
        </p:blipFill>
        <p:spPr bwMode="auto">
          <a:xfrm>
            <a:off x="3200400" y="1219200"/>
            <a:ext cx="2447925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jQuery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jQuery is one of the most popular JavaScript libraries in </a:t>
            </a:r>
            <a:r>
              <a:rPr lang="en-US" dirty="0" smtClean="0"/>
              <a:t>existence.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excels at </a:t>
            </a:r>
            <a:r>
              <a:rPr lang="en-US" dirty="0" smtClean="0"/>
              <a:t>finding</a:t>
            </a:r>
            <a:r>
              <a:rPr lang="en-US" dirty="0"/>
              <a:t>, traversing, and manipulating HTML elements inside an HTML </a:t>
            </a:r>
            <a:r>
              <a:rPr lang="en-US" dirty="0" smtClean="0"/>
              <a:t>document</a:t>
            </a:r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44" y="4219399"/>
            <a:ext cx="1890712" cy="18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jQuery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mainly work with the jQuery </a:t>
            </a:r>
            <a:r>
              <a:rPr lang="en-US" dirty="0" smtClean="0"/>
              <a:t>function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/>
              <a:t>$('div').</a:t>
            </a:r>
            <a:r>
              <a:rPr lang="es-419" dirty="0" err="1"/>
              <a:t>addClass</a:t>
            </a:r>
            <a:r>
              <a:rPr lang="es-419" dirty="0"/>
              <a:t>('</a:t>
            </a:r>
            <a:r>
              <a:rPr lang="es-419" dirty="0" err="1"/>
              <a:t>foo</a:t>
            </a:r>
            <a:r>
              <a:rPr lang="es-419" dirty="0" smtClean="0"/>
              <a:t>');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Independent code in a HTML page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 smtClean="0"/>
              <a:t>&lt;</a:t>
            </a:r>
            <a:r>
              <a:rPr lang="en-US" dirty="0"/>
              <a:t>button id="</a:t>
            </a:r>
            <a:r>
              <a:rPr lang="en-US" dirty="0" err="1"/>
              <a:t>myButton</a:t>
            </a:r>
            <a:r>
              <a:rPr lang="en-US" dirty="0"/>
              <a:t>" </a:t>
            </a:r>
            <a:r>
              <a:rPr lang="en-US" dirty="0" err="1"/>
              <a:t>onclick</a:t>
            </a:r>
            <a:r>
              <a:rPr lang="en-US" dirty="0"/>
              <a:t>="alert('I was clicked!')"&gt;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Click me!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&lt;/</a:t>
            </a:r>
            <a:r>
              <a:rPr lang="en-US" dirty="0" smtClean="0"/>
              <a:t>button&gt;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jQuery code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 smtClean="0"/>
              <a:t>&lt;</a:t>
            </a:r>
            <a:r>
              <a:rPr lang="en-US" dirty="0"/>
              <a:t>button id="</a:t>
            </a:r>
            <a:r>
              <a:rPr lang="en-US" b="1" dirty="0" err="1"/>
              <a:t>myButton</a:t>
            </a:r>
            <a:r>
              <a:rPr lang="en-US" dirty="0"/>
              <a:t>"&gt;Click me!&lt;/button&gt;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&lt;script type="text/</a:t>
            </a:r>
            <a:r>
              <a:rPr lang="en-US" dirty="0" err="1"/>
              <a:t>javascript</a:t>
            </a:r>
            <a:r>
              <a:rPr lang="en-US" dirty="0"/>
              <a:t>"&gt;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$('</a:t>
            </a:r>
            <a:r>
              <a:rPr lang="en-US" dirty="0" err="1"/>
              <a:t>button#</a:t>
            </a:r>
            <a:r>
              <a:rPr lang="en-US" b="1" dirty="0" err="1"/>
              <a:t>myButton</a:t>
            </a:r>
            <a:r>
              <a:rPr lang="en-US" dirty="0"/>
              <a:t>').click(function() {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alert('I was clicked!');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});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&lt;/script&gt;</a:t>
            </a:r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41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jQuery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mainly work with the jQuery </a:t>
            </a:r>
            <a:r>
              <a:rPr lang="en-US" dirty="0" smtClean="0"/>
              <a:t>function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/>
              <a:t>$('div').</a:t>
            </a:r>
            <a:r>
              <a:rPr lang="es-419" dirty="0" err="1"/>
              <a:t>addClass</a:t>
            </a:r>
            <a:r>
              <a:rPr lang="es-419" dirty="0"/>
              <a:t>('</a:t>
            </a:r>
            <a:r>
              <a:rPr lang="es-419" dirty="0" err="1"/>
              <a:t>foo</a:t>
            </a:r>
            <a:r>
              <a:rPr lang="es-419" dirty="0" smtClean="0"/>
              <a:t>');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Independent code in a HTML page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 smtClean="0"/>
              <a:t>&lt;</a:t>
            </a:r>
            <a:r>
              <a:rPr lang="en-US" dirty="0"/>
              <a:t>button id="</a:t>
            </a:r>
            <a:r>
              <a:rPr lang="en-US" dirty="0" err="1"/>
              <a:t>myButton</a:t>
            </a:r>
            <a:r>
              <a:rPr lang="en-US" dirty="0"/>
              <a:t>" </a:t>
            </a:r>
            <a:r>
              <a:rPr lang="en-US" dirty="0" err="1"/>
              <a:t>onclick</a:t>
            </a:r>
            <a:r>
              <a:rPr lang="en-US" dirty="0"/>
              <a:t>="alert('I was clicked!')"&gt;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Click me!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&lt;/</a:t>
            </a:r>
            <a:r>
              <a:rPr lang="en-US" dirty="0" smtClean="0"/>
              <a:t>button&gt;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jQuery code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 smtClean="0"/>
              <a:t>&lt;</a:t>
            </a:r>
            <a:r>
              <a:rPr lang="en-US" dirty="0"/>
              <a:t>button id="</a:t>
            </a:r>
            <a:r>
              <a:rPr lang="en-US" b="1" dirty="0" err="1"/>
              <a:t>myButton</a:t>
            </a:r>
            <a:r>
              <a:rPr lang="en-US" dirty="0"/>
              <a:t>"&gt;Click me!&lt;/button&gt;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&lt;script type="text/</a:t>
            </a:r>
            <a:r>
              <a:rPr lang="en-US" dirty="0" err="1"/>
              <a:t>javascript</a:t>
            </a:r>
            <a:r>
              <a:rPr lang="en-US" dirty="0"/>
              <a:t>"&gt;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$('</a:t>
            </a:r>
            <a:r>
              <a:rPr lang="en-US" dirty="0" err="1"/>
              <a:t>button#</a:t>
            </a:r>
            <a:r>
              <a:rPr lang="en-US" b="1" dirty="0" err="1"/>
              <a:t>myButton</a:t>
            </a:r>
            <a:r>
              <a:rPr lang="en-US" dirty="0"/>
              <a:t>').click(function() {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alert('I was clicked!');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 });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&lt;/script&gt;</a:t>
            </a:r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26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jQuery with Ajax request.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Controller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err="1" smtClean="0"/>
              <a:t>public</a:t>
            </a:r>
            <a:r>
              <a:rPr lang="es-419" dirty="0" smtClean="0"/>
              <a:t> </a:t>
            </a:r>
            <a:r>
              <a:rPr lang="es-419" dirty="0" err="1" smtClean="0"/>
              <a:t>class</a:t>
            </a:r>
            <a:r>
              <a:rPr lang="es-419" dirty="0" smtClean="0"/>
              <a:t> </a:t>
            </a:r>
            <a:r>
              <a:rPr lang="es-419" dirty="0" err="1" smtClean="0"/>
              <a:t>CustomAjaxController</a:t>
            </a:r>
            <a:r>
              <a:rPr lang="es-419" dirty="0" smtClean="0"/>
              <a:t> : </a:t>
            </a:r>
            <a:r>
              <a:rPr lang="es-419" dirty="0" err="1" smtClean="0"/>
              <a:t>Controller</a:t>
            </a:r>
            <a:r>
              <a:rPr lang="es-419" dirty="0" smtClean="0"/>
              <a:t>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smtClean="0"/>
              <a:t>{ </a:t>
            </a:r>
            <a:endParaRPr lang="en-US" dirty="0" smtClean="0"/>
          </a:p>
          <a:p>
            <a:pPr marL="1371600" lvl="3" indent="0">
              <a:buClr>
                <a:srgbClr val="FF0000"/>
              </a:buClr>
              <a:buNone/>
            </a:pPr>
            <a:r>
              <a:rPr lang="es-419" dirty="0" err="1" smtClean="0"/>
              <a:t>public</a:t>
            </a:r>
            <a:r>
              <a:rPr lang="es-419" dirty="0" smtClean="0"/>
              <a:t> </a:t>
            </a:r>
            <a:r>
              <a:rPr lang="es-419" dirty="0" err="1" smtClean="0"/>
              <a:t>ActionResult</a:t>
            </a:r>
            <a:r>
              <a:rPr lang="es-419" dirty="0" smtClean="0"/>
              <a:t> </a:t>
            </a:r>
            <a:r>
              <a:rPr lang="es-419" dirty="0" err="1" smtClean="0"/>
              <a:t>Index</a:t>
            </a:r>
            <a:r>
              <a:rPr lang="es-419" dirty="0" smtClean="0"/>
              <a:t>() </a:t>
            </a:r>
            <a:endParaRPr lang="en-US" dirty="0" smtClean="0"/>
          </a:p>
          <a:p>
            <a:pPr marL="1371600" lvl="3" indent="0">
              <a:buClr>
                <a:srgbClr val="FF0000"/>
              </a:buClr>
              <a:buNone/>
            </a:pPr>
            <a:r>
              <a:rPr lang="es-419" dirty="0" smtClean="0"/>
              <a:t>{ </a:t>
            </a:r>
            <a:r>
              <a:rPr lang="es-419" dirty="0" err="1" smtClean="0"/>
              <a:t>return</a:t>
            </a:r>
            <a:r>
              <a:rPr lang="es-419" dirty="0" smtClean="0"/>
              <a:t> View(); } </a:t>
            </a:r>
            <a:endParaRPr lang="en-US" dirty="0" smtClean="0"/>
          </a:p>
          <a:p>
            <a:pPr marL="1371600" lvl="3" indent="0">
              <a:buClr>
                <a:srgbClr val="FF0000"/>
              </a:buClr>
              <a:buNone/>
            </a:pPr>
            <a:r>
              <a:rPr lang="es-419" dirty="0" err="1" smtClean="0"/>
              <a:t>public</a:t>
            </a:r>
            <a:r>
              <a:rPr lang="es-419" dirty="0" smtClean="0"/>
              <a:t> </a:t>
            </a:r>
            <a:r>
              <a:rPr lang="es-419" dirty="0" err="1" smtClean="0"/>
              <a:t>ActionResult</a:t>
            </a:r>
            <a:r>
              <a:rPr lang="es-419" dirty="0" smtClean="0"/>
              <a:t> </a:t>
            </a:r>
            <a:r>
              <a:rPr lang="es-419" dirty="0" err="1" smtClean="0"/>
              <a:t>PrivacyPolicy</a:t>
            </a:r>
            <a:r>
              <a:rPr lang="es-419" dirty="0" smtClean="0"/>
              <a:t>() </a:t>
            </a:r>
            <a:endParaRPr lang="en-US" dirty="0" smtClean="0"/>
          </a:p>
          <a:p>
            <a:pPr marL="1371600" lvl="3" indent="0">
              <a:buClr>
                <a:srgbClr val="FF0000"/>
              </a:buClr>
              <a:buNone/>
            </a:pPr>
            <a:r>
              <a:rPr lang="es-419" dirty="0" smtClean="0"/>
              <a:t>{ </a:t>
            </a:r>
            <a:r>
              <a:rPr lang="es-419" dirty="0" err="1" smtClean="0"/>
              <a:t>return</a:t>
            </a:r>
            <a:r>
              <a:rPr lang="es-419" dirty="0" smtClean="0"/>
              <a:t> </a:t>
            </a:r>
            <a:r>
              <a:rPr lang="es-419" dirty="0" err="1" smtClean="0"/>
              <a:t>PartialView</a:t>
            </a:r>
            <a:r>
              <a:rPr lang="es-419" dirty="0" smtClean="0"/>
              <a:t>(); } </a:t>
            </a:r>
            <a:endParaRPr lang="en-US" dirty="0" smtClean="0"/>
          </a:p>
          <a:p>
            <a:pPr marL="914400" lvl="3" indent="0">
              <a:buClr>
                <a:srgbClr val="FF0000"/>
              </a:buClr>
              <a:buNone/>
            </a:pPr>
            <a:r>
              <a:rPr lang="es-419" dirty="0" smtClean="0"/>
              <a:t>}</a:t>
            </a:r>
            <a:endParaRPr lang="en-US" dirty="0" smtClean="0"/>
          </a:p>
          <a:p>
            <a:pPr marL="800100" lvl="2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 View</a:t>
            </a:r>
          </a:p>
          <a:p>
            <a:pPr marL="457200" lvl="2" indent="0">
              <a:buClr>
                <a:srgbClr val="FF0000"/>
              </a:buClr>
              <a:buNone/>
            </a:pPr>
            <a:r>
              <a:rPr lang="es-419" dirty="0" smtClean="0"/>
              <a:t>@</a:t>
            </a:r>
            <a:r>
              <a:rPr lang="es-419" dirty="0" err="1" smtClean="0"/>
              <a:t>section</a:t>
            </a:r>
            <a:r>
              <a:rPr lang="es-419" dirty="0" smtClean="0"/>
              <a:t> head { </a:t>
            </a:r>
            <a:endParaRPr lang="en-US" dirty="0" smtClean="0"/>
          </a:p>
          <a:p>
            <a:pPr marL="457200" lvl="2" indent="0">
              <a:buClr>
                <a:srgbClr val="FF0000"/>
              </a:buClr>
              <a:buNone/>
            </a:pPr>
            <a:r>
              <a:rPr lang="en-US" b="1" dirty="0"/>
              <a:t>&lt;script type="text/</a:t>
            </a:r>
            <a:r>
              <a:rPr lang="en-US" b="1" dirty="0" err="1"/>
              <a:t>javascript</a:t>
            </a:r>
            <a:r>
              <a:rPr lang="en-US" b="1" dirty="0"/>
              <a:t>"</a:t>
            </a:r>
          </a:p>
          <a:p>
            <a:pPr marL="457200" lvl="2" indent="0">
              <a:buClr>
                <a:srgbClr val="FF0000"/>
              </a:buClr>
              <a:buNone/>
            </a:pPr>
            <a:r>
              <a:rPr lang="en-US" b="1" dirty="0"/>
              <a:t> </a:t>
            </a:r>
            <a:r>
              <a:rPr lang="en-US" b="1" dirty="0" err="1"/>
              <a:t>src</a:t>
            </a:r>
            <a:r>
              <a:rPr lang="en-US" b="1" dirty="0"/>
              <a:t>="@</a:t>
            </a:r>
            <a:r>
              <a:rPr lang="en-US" b="1" dirty="0" err="1"/>
              <a:t>Url.Content</a:t>
            </a:r>
            <a:r>
              <a:rPr lang="en-US" b="1" dirty="0"/>
              <a:t>("~/scripts/AjaxDemo.js")"&gt;</a:t>
            </a:r>
          </a:p>
          <a:p>
            <a:pPr marL="457200" lvl="2" indent="0">
              <a:buClr>
                <a:srgbClr val="FF0000"/>
              </a:buClr>
              <a:buNone/>
            </a:pPr>
            <a:r>
              <a:rPr lang="en-US" b="1" dirty="0"/>
              <a:t>&lt;/script&gt; </a:t>
            </a:r>
            <a:endParaRPr lang="en-US" b="1" dirty="0" smtClean="0"/>
          </a:p>
          <a:p>
            <a:pPr marL="457200" lvl="2" indent="0">
              <a:buClr>
                <a:srgbClr val="FF0000"/>
              </a:buClr>
              <a:buNone/>
            </a:pPr>
            <a:r>
              <a:rPr lang="en-US" dirty="0"/>
              <a:t>@</a:t>
            </a:r>
            <a:r>
              <a:rPr lang="en-US" dirty="0" err="1"/>
              <a:t>Html.ActionLink</a:t>
            </a:r>
            <a:r>
              <a:rPr lang="en-US" dirty="0"/>
              <a:t>("Show the privacy policy", "</a:t>
            </a:r>
            <a:r>
              <a:rPr lang="en-US" dirty="0" err="1"/>
              <a:t>PrivacyPolicy</a:t>
            </a:r>
            <a:r>
              <a:rPr lang="en-US" dirty="0"/>
              <a:t>", null, </a:t>
            </a:r>
            <a:endParaRPr lang="en-US" dirty="0" smtClean="0"/>
          </a:p>
          <a:p>
            <a:pPr marL="457200" lvl="2" indent="0">
              <a:buClr>
                <a:srgbClr val="FF0000"/>
              </a:buClr>
              <a:buNone/>
            </a:pPr>
            <a:r>
              <a:rPr lang="en-US" dirty="0" smtClean="0"/>
              <a:t>new </a:t>
            </a:r>
            <a:r>
              <a:rPr lang="en-US" dirty="0"/>
              <a:t>{ id = "</a:t>
            </a:r>
            <a:r>
              <a:rPr lang="en-US" dirty="0" err="1"/>
              <a:t>privacyLink</a:t>
            </a:r>
            <a:r>
              <a:rPr lang="en-US" dirty="0"/>
              <a:t>" }) </a:t>
            </a:r>
          </a:p>
          <a:p>
            <a:pPr marL="457200" lvl="2" indent="0">
              <a:buClr>
                <a:srgbClr val="FF0000"/>
              </a:buClr>
              <a:buNone/>
            </a:pPr>
            <a:r>
              <a:rPr lang="en-US" dirty="0"/>
              <a:t>&lt;div id="privacy"&gt;&lt;/div&gt; 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50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jQuery with Ajax request.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AjaxDemo.js file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/>
              <a:t>$(</a:t>
            </a:r>
            <a:r>
              <a:rPr lang="es-419" dirty="0" err="1"/>
              <a:t>document</a:t>
            </a:r>
            <a:r>
              <a:rPr lang="es-419" dirty="0"/>
              <a:t>).</a:t>
            </a:r>
            <a:r>
              <a:rPr lang="es-419" dirty="0" err="1"/>
              <a:t>ready</a:t>
            </a:r>
            <a:r>
              <a:rPr lang="es-419" dirty="0"/>
              <a:t>(</a:t>
            </a:r>
            <a:r>
              <a:rPr lang="es-419" dirty="0" err="1"/>
              <a:t>function</a:t>
            </a:r>
            <a:r>
              <a:rPr lang="es-419" dirty="0"/>
              <a:t> () { $('#</a:t>
            </a:r>
            <a:r>
              <a:rPr lang="es-419" dirty="0" err="1"/>
              <a:t>privacyLink</a:t>
            </a:r>
            <a:r>
              <a:rPr lang="es-419" dirty="0"/>
              <a:t>').</a:t>
            </a:r>
            <a:r>
              <a:rPr lang="es-419" dirty="0" err="1"/>
              <a:t>click</a:t>
            </a:r>
            <a:r>
              <a:rPr lang="es-419" dirty="0"/>
              <a:t>(</a:t>
            </a:r>
            <a:r>
              <a:rPr lang="es-419" dirty="0" err="1"/>
              <a:t>function</a:t>
            </a:r>
            <a:r>
              <a:rPr lang="es-419" dirty="0"/>
              <a:t> (</a:t>
            </a:r>
            <a:r>
              <a:rPr lang="es-419" dirty="0" err="1"/>
              <a:t>event</a:t>
            </a:r>
            <a:r>
              <a:rPr lang="es-419" dirty="0"/>
              <a:t>) { </a:t>
            </a:r>
            <a:r>
              <a:rPr lang="en-US" dirty="0" smtClean="0"/>
              <a:t>      	</a:t>
            </a:r>
            <a:r>
              <a:rPr lang="es-419" dirty="0" err="1" smtClean="0"/>
              <a:t>event.preventDefault</a:t>
            </a:r>
            <a:r>
              <a:rPr lang="es-419" dirty="0"/>
              <a:t>();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s-419" dirty="0" err="1" smtClean="0"/>
              <a:t>var</a:t>
            </a:r>
            <a:r>
              <a:rPr lang="es-419" dirty="0" smtClean="0"/>
              <a:t> </a:t>
            </a:r>
            <a:r>
              <a:rPr lang="es-419" dirty="0" err="1"/>
              <a:t>url</a:t>
            </a:r>
            <a:r>
              <a:rPr lang="es-419" dirty="0"/>
              <a:t> = $(</a:t>
            </a:r>
            <a:r>
              <a:rPr lang="es-419" dirty="0" err="1"/>
              <a:t>this</a:t>
            </a:r>
            <a:r>
              <a:rPr lang="es-419" dirty="0"/>
              <a:t>).</a:t>
            </a:r>
            <a:r>
              <a:rPr lang="es-419" dirty="0" err="1"/>
              <a:t>attr</a:t>
            </a:r>
            <a:r>
              <a:rPr lang="es-419" dirty="0"/>
              <a:t>('</a:t>
            </a:r>
            <a:r>
              <a:rPr lang="es-419" dirty="0" err="1"/>
              <a:t>href</a:t>
            </a:r>
            <a:r>
              <a:rPr lang="es-419" dirty="0"/>
              <a:t>');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s-419" dirty="0" smtClean="0"/>
              <a:t>$('#</a:t>
            </a:r>
            <a:r>
              <a:rPr lang="es-419" dirty="0" err="1"/>
              <a:t>privacy</a:t>
            </a:r>
            <a:r>
              <a:rPr lang="es-419" dirty="0"/>
              <a:t>').load(</a:t>
            </a:r>
            <a:r>
              <a:rPr lang="es-419" dirty="0" err="1"/>
              <a:t>url</a:t>
            </a:r>
            <a:r>
              <a:rPr lang="es-419" dirty="0"/>
              <a:t>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smtClean="0"/>
              <a:t>});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smtClean="0"/>
              <a:t>});</a:t>
            </a:r>
            <a:endParaRPr lang="en-US" dirty="0"/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79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UNDERSTANDING jQuery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Ajax to submit form data.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Controller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/>
              <a:t>[</a:t>
            </a:r>
            <a:r>
              <a:rPr lang="es-419" dirty="0" err="1"/>
              <a:t>HttpPost</a:t>
            </a:r>
            <a:r>
              <a:rPr lang="es-419" dirty="0"/>
              <a:t>]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err="1" smtClean="0"/>
              <a:t>public</a:t>
            </a:r>
            <a:r>
              <a:rPr lang="es-419" dirty="0" smtClean="0"/>
              <a:t> </a:t>
            </a:r>
            <a:r>
              <a:rPr lang="es-419" dirty="0" err="1"/>
              <a:t>ActionResult</a:t>
            </a:r>
            <a:r>
              <a:rPr lang="es-419" dirty="0"/>
              <a:t> </a:t>
            </a:r>
            <a:r>
              <a:rPr lang="es-419" dirty="0" err="1"/>
              <a:t>AddComment</a:t>
            </a:r>
            <a:r>
              <a:rPr lang="es-419" dirty="0"/>
              <a:t>(</a:t>
            </a:r>
            <a:r>
              <a:rPr lang="es-419" dirty="0" err="1"/>
              <a:t>string</a:t>
            </a:r>
            <a:r>
              <a:rPr lang="es-419" dirty="0"/>
              <a:t> </a:t>
            </a:r>
            <a:r>
              <a:rPr lang="es-419" dirty="0" err="1"/>
              <a:t>comment</a:t>
            </a:r>
            <a:r>
              <a:rPr lang="es-419" dirty="0"/>
              <a:t>) </a:t>
            </a:r>
            <a:r>
              <a:rPr lang="es-419" dirty="0" smtClean="0"/>
              <a:t>{ </a:t>
            </a:r>
            <a:r>
              <a:rPr lang="es-419" dirty="0"/>
              <a:t>_</a:t>
            </a:r>
            <a:r>
              <a:rPr lang="es-419" dirty="0" err="1"/>
              <a:t>comments.Add</a:t>
            </a:r>
            <a:r>
              <a:rPr lang="es-419" dirty="0"/>
              <a:t>(</a:t>
            </a:r>
            <a:r>
              <a:rPr lang="es-419" dirty="0" err="1"/>
              <a:t>comment</a:t>
            </a:r>
            <a:r>
              <a:rPr lang="es-419" dirty="0"/>
              <a:t>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err="1" smtClean="0"/>
              <a:t>if</a:t>
            </a:r>
            <a:r>
              <a:rPr lang="es-419" dirty="0" smtClean="0"/>
              <a:t> </a:t>
            </a:r>
            <a:r>
              <a:rPr lang="es-419" dirty="0"/>
              <a:t>(</a:t>
            </a:r>
            <a:r>
              <a:rPr lang="es-419" dirty="0" err="1"/>
              <a:t>Request.IsAjaxRequest</a:t>
            </a:r>
            <a:r>
              <a:rPr lang="es-419" dirty="0"/>
              <a:t>())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s-419" dirty="0" smtClean="0"/>
              <a:t>{ </a:t>
            </a:r>
            <a:r>
              <a:rPr lang="es-419" dirty="0" err="1"/>
              <a:t>ViewBag.Comment</a:t>
            </a:r>
            <a:r>
              <a:rPr lang="es-419" dirty="0"/>
              <a:t> = </a:t>
            </a:r>
            <a:r>
              <a:rPr lang="es-419" dirty="0" err="1"/>
              <a:t>comment</a:t>
            </a:r>
            <a:r>
              <a:rPr lang="es-419" dirty="0"/>
              <a:t>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s-419" dirty="0" err="1" smtClean="0"/>
              <a:t>return</a:t>
            </a:r>
            <a:r>
              <a:rPr lang="es-419" dirty="0" smtClean="0"/>
              <a:t> </a:t>
            </a:r>
            <a:r>
              <a:rPr lang="es-419" dirty="0" err="1" smtClean="0"/>
              <a:t>PartialView</a:t>
            </a:r>
            <a:r>
              <a:rPr lang="es-419" dirty="0"/>
              <a:t>();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s-419" dirty="0" smtClean="0"/>
              <a:t>}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err="1" smtClean="0"/>
              <a:t>return</a:t>
            </a:r>
            <a:r>
              <a:rPr lang="es-419" dirty="0" smtClean="0"/>
              <a:t> </a:t>
            </a:r>
            <a:r>
              <a:rPr lang="es-419" dirty="0" err="1"/>
              <a:t>RedirectToAction</a:t>
            </a:r>
            <a:r>
              <a:rPr lang="es-419" dirty="0"/>
              <a:t>("</a:t>
            </a:r>
            <a:r>
              <a:rPr lang="es-419" dirty="0" err="1"/>
              <a:t>Index</a:t>
            </a:r>
            <a:r>
              <a:rPr lang="es-419" dirty="0"/>
              <a:t>"); </a:t>
            </a: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r>
              <a:rPr lang="es-419" dirty="0" smtClean="0"/>
              <a:t>}</a:t>
            </a:r>
            <a:endParaRPr lang="en-US" dirty="0"/>
          </a:p>
        </p:txBody>
      </p:sp>
      <p:pic>
        <p:nvPicPr>
          <p:cNvPr id="1032" name="Picture 8" descr="http://michelletorres.mx/wp-content/uploads/2013/02/jquer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0"/>
            <a:ext cx="1204912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1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23199</TotalTime>
  <Words>950</Words>
  <Application>Microsoft Office PowerPoint</Application>
  <PresentationFormat>On-screen Show (4:3)</PresentationFormat>
  <Paragraphs>174</Paragraphs>
  <Slides>21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Lucida Console</vt:lpstr>
      <vt:lpstr>Wingdings</vt:lpstr>
      <vt:lpstr>Office Theme</vt:lpstr>
      <vt:lpstr>ASP.NET 70-486</vt:lpstr>
      <vt:lpstr>CHAPTER 8. AJAX</vt:lpstr>
      <vt:lpstr>Lesson 1: Understanding jQuery.</vt:lpstr>
      <vt:lpstr>LESSON 1: UNDERSTANDING jQuery</vt:lpstr>
      <vt:lpstr>LESSON 1: UNDERSTANDING jQuery</vt:lpstr>
      <vt:lpstr>LESSON 1: UNDERSTANDING jQuery</vt:lpstr>
      <vt:lpstr>LESSON 1: UNDERSTANDING jQuery</vt:lpstr>
      <vt:lpstr>LESSON 1: UNDERSTANDING jQuery</vt:lpstr>
      <vt:lpstr>LESSON 1: UNDERSTANDING jQuery</vt:lpstr>
      <vt:lpstr>LESSON 1: UNDERSTANDING jQuery</vt:lpstr>
      <vt:lpstr>LESSON 1: UNDERSTANDING jQuery</vt:lpstr>
      <vt:lpstr>Lesson 2: Using Ajax  helpers.</vt:lpstr>
      <vt:lpstr>LESSON 2: USING AJAX  HELPERS.</vt:lpstr>
      <vt:lpstr>LESSON 2: USING AJAX  HELPERS.</vt:lpstr>
      <vt:lpstr>LESSON 2: USING AJAX  HELPERS.</vt:lpstr>
      <vt:lpstr>LESSON 2: USING AJAX  HELPERS.</vt:lpstr>
      <vt:lpstr>LESSON 2: USING AJAX  HELPERS.</vt:lpstr>
      <vt:lpstr>Lesson 3: Understandig client validation.</vt:lpstr>
      <vt:lpstr>LESSON 3: UNDERSTANDIG CLIENT VALIDATION.</vt:lpstr>
      <vt:lpstr>LESSON 3: UNDERSTANDIG CLIENT VALIDATION.</vt:lpstr>
      <vt:lpstr>LESSON 3: UNDERSTANDIG CLIENT VALIDATION.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450</cp:revision>
  <dcterms:created xsi:type="dcterms:W3CDTF">2010-12-23T19:30:12Z</dcterms:created>
  <dcterms:modified xsi:type="dcterms:W3CDTF">2015-06-17T23:39:30Z</dcterms:modified>
</cp:coreProperties>
</file>