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 id="2147483779" r:id="rId5"/>
  </p:sldMasterIdLst>
  <p:notesMasterIdLst>
    <p:notesMasterId r:id="rId17"/>
  </p:notesMasterIdLst>
  <p:handoutMasterIdLst>
    <p:handoutMasterId r:id="rId18"/>
  </p:handoutMasterIdLst>
  <p:sldIdLst>
    <p:sldId id="296" r:id="rId6"/>
    <p:sldId id="293" r:id="rId7"/>
    <p:sldId id="257" r:id="rId8"/>
    <p:sldId id="297" r:id="rId9"/>
    <p:sldId id="299" r:id="rId10"/>
    <p:sldId id="300" r:id="rId11"/>
    <p:sldId id="301" r:id="rId12"/>
    <p:sldId id="302" r:id="rId13"/>
    <p:sldId id="303" r:id="rId14"/>
    <p:sldId id="304" r:id="rId15"/>
    <p:sldId id="292" r:id="rId16"/>
  </p:sldIdLst>
  <p:sldSz cx="12188825" cy="6858000"/>
  <p:notesSz cx="6858000" cy="9296400"/>
  <p:custDataLst>
    <p:tags r:id="rId19"/>
  </p:custData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5">
          <p15:clr>
            <a:srgbClr val="A4A3A4"/>
          </p15:clr>
        </p15:guide>
        <p15:guide id="2" orient="horz" pos="719">
          <p15:clr>
            <a:srgbClr val="A4A3A4"/>
          </p15:clr>
        </p15:guide>
        <p15:guide id="3" orient="horz" pos="4166">
          <p15:clr>
            <a:srgbClr val="A4A3A4"/>
          </p15:clr>
        </p15:guide>
        <p15:guide id="4" orient="horz" pos="3937">
          <p15:clr>
            <a:srgbClr val="A4A3A4"/>
          </p15:clr>
        </p15:guide>
        <p15:guide id="5" orient="horz" pos="1068">
          <p15:clr>
            <a:srgbClr val="A4A3A4"/>
          </p15:clr>
        </p15:guide>
        <p15:guide id="6" pos="326">
          <p15:clr>
            <a:srgbClr val="A4A3A4"/>
          </p15:clr>
        </p15:guide>
        <p15:guide id="7" pos="735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6F6F6F"/>
    <a:srgbClr val="303030"/>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32" autoAdjust="0"/>
    <p:restoredTop sz="49505" autoAdjust="0"/>
  </p:normalViewPr>
  <p:slideViewPr>
    <p:cSldViewPr snapToGrid="0">
      <p:cViewPr varScale="1">
        <p:scale>
          <a:sx n="57" d="100"/>
          <a:sy n="57" d="100"/>
        </p:scale>
        <p:origin x="288" y="48"/>
      </p:cViewPr>
      <p:guideLst>
        <p:guide orient="horz" pos="895"/>
        <p:guide orient="horz" pos="719"/>
        <p:guide orient="horz" pos="4166"/>
        <p:guide orient="horz" pos="3937"/>
        <p:guide orient="horz" pos="1068"/>
        <p:guide pos="326"/>
        <p:guide pos="735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78" d="100"/>
          <a:sy n="78" d="100"/>
        </p:scale>
        <p:origin x="-2622" y="-10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4"/>
            </a:solidFill>
          </c:spPr>
          <c:explosion val="10"/>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accent4"/>
            </a:solidFill>
          </c:spPr>
          <c:explosion val="10"/>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126C4AC0-4315-44D1-8268-F58D6F432E18}" type="datetimeFigureOut">
              <a:rPr lang="en-US" smtClean="0">
                <a:latin typeface="Segoe UI" pitchFamily="34" charset="0"/>
              </a:rPr>
              <a:t>12/20/2012</a:t>
            </a:fld>
            <a:endParaRPr lang="en-US" dirty="0">
              <a:latin typeface="Segoe UI" pitchFamily="34" charset="0"/>
            </a:endParaRPr>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CAE3F082-F902-42D8-A765-720E172C3194}" type="datetimeFigureOut">
              <a:rPr lang="en-US" smtClean="0"/>
              <a:pPr/>
              <a:t>12/20/2012</a:t>
            </a:fld>
            <a:endParaRPr lang="en-US" dirty="0"/>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grpSp>
        <p:nvGrpSpPr>
          <p:cNvPr id="5" name="Group 4"/>
          <p:cNvGrpSpPr/>
          <p:nvPr userDrawn="1"/>
        </p:nvGrpSpPr>
        <p:grpSpPr>
          <a:xfrm>
            <a:off x="519113" y="241940"/>
            <a:ext cx="2411374" cy="387798"/>
            <a:chOff x="517525" y="5956427"/>
            <a:chExt cx="1489796" cy="775597"/>
          </a:xfrm>
        </p:grpSpPr>
        <p:sp>
          <p:nvSpPr>
            <p:cNvPr id="6" name="TextBox 5"/>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8" name="Rectangle 7"/>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21634834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6643699" y="1762230"/>
            <a:ext cx="4117964" cy="2202876"/>
          </a:xfrm>
          <a:prstGeom prst="rect">
            <a:avLst/>
          </a:prstGeom>
        </p:spPr>
      </p:pic>
    </p:spTree>
    <p:extLst>
      <p:ext uri="{BB962C8B-B14F-4D97-AF65-F5344CB8AC3E}">
        <p14:creationId xmlns:p14="http://schemas.microsoft.com/office/powerpoint/2010/main" val="82130852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43699" y="1762230"/>
            <a:ext cx="4117964" cy="2202876"/>
          </a:xfrm>
          <a:prstGeom prst="rect">
            <a:avLst/>
          </a:prstGeom>
        </p:spPr>
      </p:pic>
    </p:spTree>
    <p:extLst>
      <p:ext uri="{BB962C8B-B14F-4D97-AF65-F5344CB8AC3E}">
        <p14:creationId xmlns:p14="http://schemas.microsoft.com/office/powerpoint/2010/main" val="243398239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43699" y="1762230"/>
            <a:ext cx="4117964" cy="220287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0170748" y="1068123"/>
            <a:ext cx="381220" cy="1538244"/>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flipH="1">
            <a:off x="10939870" y="3802806"/>
            <a:ext cx="381220" cy="1538244"/>
          </a:xfrm>
          <a:prstGeom prst="rect">
            <a:avLst/>
          </a:prstGeom>
        </p:spPr>
      </p:pic>
      <p:cxnSp>
        <p:nvCxnSpPr>
          <p:cNvPr id="12" name="Straight Connector 11"/>
          <p:cNvCxnSpPr/>
          <p:nvPr userDrawn="1"/>
        </p:nvCxnSpPr>
        <p:spPr>
          <a:xfrm>
            <a:off x="11054443" y="3831945"/>
            <a:ext cx="0" cy="32857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11200266" y="3708798"/>
            <a:ext cx="0" cy="45172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11362417" y="3480617"/>
            <a:ext cx="8164" cy="68253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641709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90399" y="2209547"/>
            <a:ext cx="607738" cy="2452258"/>
          </a:xfrm>
          <a:prstGeom prst="rect">
            <a:avLst/>
          </a:prstGeom>
        </p:spPr>
      </p:pic>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8970598" y="2398902"/>
            <a:ext cx="381220" cy="1538244"/>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24279" y="2660819"/>
            <a:ext cx="495900" cy="2000986"/>
          </a:xfrm>
          <a:prstGeom prst="rect">
            <a:avLst/>
          </a:prstGeom>
        </p:spPr>
      </p:pic>
    </p:spTree>
    <p:extLst>
      <p:ext uri="{BB962C8B-B14F-4D97-AF65-F5344CB8AC3E}">
        <p14:creationId xmlns:p14="http://schemas.microsoft.com/office/powerpoint/2010/main" val="286176761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1208" y="1905000"/>
            <a:ext cx="10693401" cy="1378644"/>
          </a:xfrm>
        </p:spPr>
        <p:txBody>
          <a:bodyPr anchor="ctr" anchorCtr="0">
            <a:noAutofit/>
            <a:scene3d>
              <a:camera prst="orthographicFront"/>
              <a:lightRig rig="flat" dir="t"/>
            </a:scene3d>
            <a:sp3d>
              <a:contourClr>
                <a:schemeClr val="bg2"/>
              </a:contourClr>
            </a:sp3d>
          </a:bodyPr>
          <a:lstStyle>
            <a:lvl1pPr marL="0" indent="0" algn="l">
              <a:buFont typeface="Arial" pitchFamily="34" charset="0"/>
              <a:buNone/>
              <a:defRPr kumimoji="0" lang="en-US" sz="8800" b="0" i="0" u="none" strike="noStrike" kern="1200" cap="none" spc="-120"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grpSp>
        <p:nvGrpSpPr>
          <p:cNvPr id="4" name="Group 3"/>
          <p:cNvGrpSpPr/>
          <p:nvPr userDrawn="1"/>
        </p:nvGrpSpPr>
        <p:grpSpPr>
          <a:xfrm>
            <a:off x="9264689" y="6225727"/>
            <a:ext cx="2411374" cy="387798"/>
            <a:chOff x="517525" y="5956427"/>
            <a:chExt cx="1489796" cy="775597"/>
          </a:xfrm>
        </p:grpSpPr>
        <p:sp>
          <p:nvSpPr>
            <p:cNvPr id="5" name="TextBox 4"/>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6" name="Rectangle 5"/>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9005361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chemeClr val="bg1">
                    <a:alpha val="99000"/>
                  </a:schemeClr>
                </a:solidFill>
                <a:latin typeface="Segoe UI" pitchFamily="34" charset="0"/>
                <a:cs typeface="Arial" charset="0"/>
              </a:rPr>
              <a:t>© </a:t>
            </a:r>
            <a:r>
              <a:rPr lang="en-US" sz="700" dirty="0" smtClean="0">
                <a:solidFill>
                  <a:schemeClr val="bg1">
                    <a:alpha val="99000"/>
                  </a:schemeClr>
                </a:solidFill>
                <a:latin typeface="Segoe UI" pitchFamily="34" charset="0"/>
                <a:cs typeface="Arial" charset="0"/>
              </a:rPr>
              <a:t>2012 Microsoft </a:t>
            </a:r>
            <a:r>
              <a:rPr lang="en-US" sz="700" dirty="0">
                <a:solidFill>
                  <a:schemeClr val="bg1">
                    <a:alpha val="99000"/>
                  </a:schemeClr>
                </a:soli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chemeClr val="bg1">
                    <a:alpha val="99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chemeClr val="bg1">
                    <a:alpha val="99000"/>
                  </a:schemeClr>
                </a:solidFill>
                <a:latin typeface="Segoe UI" pitchFamily="34" charset="0"/>
                <a:cs typeface="Arial" charset="0"/>
              </a:rPr>
              <a:t>MICROSOFT </a:t>
            </a:r>
            <a:r>
              <a:rPr lang="en-US" sz="700" dirty="0">
                <a:solidFill>
                  <a:schemeClr val="bg1">
                    <a:alpha val="99000"/>
                  </a:schemeClr>
                </a:solidFill>
                <a:latin typeface="Segoe UI" pitchFamily="34" charset="0"/>
                <a:cs typeface="Arial" charset="0"/>
              </a:rPr>
              <a:t>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482902" y="3072036"/>
            <a:ext cx="3223021" cy="690417"/>
          </a:xfrm>
          <a:prstGeom prst="rect">
            <a:avLst/>
          </a:prstGeom>
        </p:spPr>
      </p:pic>
    </p:spTree>
    <p:extLst>
      <p:ext uri="{BB962C8B-B14F-4D97-AF65-F5344CB8AC3E}">
        <p14:creationId xmlns:p14="http://schemas.microsoft.com/office/powerpoint/2010/main" val="25499226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12764" y="2892710"/>
            <a:ext cx="11228440" cy="1218795"/>
          </a:xfrm>
        </p:spPr>
        <p:txBody>
          <a:bodyPr/>
          <a:lstStyle>
            <a:lvl1pPr marL="0" indent="0">
              <a:buNone/>
              <a:defRPr lang="en-US" sz="8800" i="0" kern="1200" spc="-100" baseline="0" dirty="0" smtClean="0">
                <a:solidFill>
                  <a:schemeClr val="bg1">
                    <a:alpha val="99000"/>
                  </a:schemeClr>
                </a:soli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12763" y="4343400"/>
            <a:ext cx="7513637" cy="443198"/>
          </a:xfrm>
        </p:spPr>
        <p:txBody>
          <a:bodyPr/>
          <a:lstStyle>
            <a:lvl1pPr marL="0" indent="0">
              <a:buNone/>
              <a:defRPr lang="en-US" sz="3200" kern="1200" spc="-100" baseline="0" dirty="0">
                <a:solidFill>
                  <a:schemeClr val="bg1">
                    <a:alpha val="99000"/>
                  </a:schemeClr>
                </a:solidFill>
                <a:latin typeface="+mj-lt"/>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26" name="Picture 25" descr="Microsoft logo and tagline"/>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p:blipFill>
        <p:spPr bwMode="black">
          <a:xfrm>
            <a:off x="534708" y="6364651"/>
            <a:ext cx="1595652" cy="268366"/>
          </a:xfrm>
          <a:prstGeom prst="rect">
            <a:avLst/>
          </a:prstGeom>
          <a:noFill/>
          <a:ln>
            <a:noFill/>
          </a:ln>
        </p:spPr>
      </p:pic>
      <p:grpSp>
        <p:nvGrpSpPr>
          <p:cNvPr id="6" name="Group 5"/>
          <p:cNvGrpSpPr/>
          <p:nvPr userDrawn="1"/>
        </p:nvGrpSpPr>
        <p:grpSpPr>
          <a:xfrm>
            <a:off x="519113" y="241940"/>
            <a:ext cx="2411374" cy="387798"/>
            <a:chOff x="517525" y="5956427"/>
            <a:chExt cx="1489796" cy="775597"/>
          </a:xfrm>
        </p:grpSpPr>
        <p:sp>
          <p:nvSpPr>
            <p:cNvPr id="8" name="TextBox 7"/>
            <p:cNvSpPr txBox="1"/>
            <p:nvPr userDrawn="1"/>
          </p:nvSpPr>
          <p:spPr>
            <a:xfrm>
              <a:off x="517525" y="5956427"/>
              <a:ext cx="1489796" cy="775597"/>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800" dirty="0" smtClean="0">
                  <a:solidFill>
                    <a:schemeClr val="bg1">
                      <a:alpha val="99000"/>
                    </a:schemeClr>
                  </a:solidFill>
                </a:rPr>
                <a:t>Microsoft /web</a:t>
              </a:r>
              <a:endParaRPr lang="en-US" sz="2800" baseline="0" dirty="0">
                <a:solidFill>
                  <a:schemeClr val="bg1">
                    <a:alpha val="99000"/>
                  </a:schemeClr>
                </a:solidFill>
              </a:endParaRPr>
            </a:p>
          </p:txBody>
        </p:sp>
        <p:sp>
          <p:nvSpPr>
            <p:cNvPr id="9" name="Rectangle 8"/>
            <p:cNvSpPr/>
            <p:nvPr userDrawn="1"/>
          </p:nvSpPr>
          <p:spPr>
            <a:xfrm>
              <a:off x="1438350" y="6127087"/>
              <a:ext cx="35653" cy="76944"/>
            </a:xfrm>
            <a:prstGeom prst="rect">
              <a:avLst/>
            </a:prstGeom>
          </p:spPr>
          <p:txBody>
            <a:bodyPr wrap="none" lIns="0" tIns="0" rIns="0" bIns="0">
              <a:spAutoFit/>
            </a:bodyPr>
            <a:lstStyle/>
            <a:p>
              <a:r>
                <a:rPr lang="en-US" sz="500" baseline="0" dirty="0" smtClean="0">
                  <a:solidFill>
                    <a:schemeClr val="bg1">
                      <a:alpha val="99000"/>
                    </a:schemeClr>
                  </a:solidFill>
                </a:rPr>
                <a:t>®</a:t>
              </a:r>
              <a:endParaRPr lang="en-US" sz="500" baseline="0" dirty="0">
                <a:solidFill>
                  <a:schemeClr val="bg1">
                    <a:alpha val="99000"/>
                  </a:schemeClr>
                </a:solidFill>
              </a:endParaRPr>
            </a:p>
          </p:txBody>
        </p:sp>
      </p:grpSp>
    </p:spTree>
    <p:extLst>
      <p:ext uri="{BB962C8B-B14F-4D97-AF65-F5344CB8AC3E}">
        <p14:creationId xmlns:p14="http://schemas.microsoft.com/office/powerpoint/2010/main" val="351778063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92964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marL="460375" indent="-460375">
              <a:buClr>
                <a:srgbClr val="FFFFFF"/>
              </a:buClr>
              <a:buSzPct val="70000"/>
              <a:buFontTx/>
              <a:buBlip>
                <a:blip r:embed="rId2"/>
              </a:buBlip>
              <a:defRPr>
                <a:gradFill>
                  <a:gsLst>
                    <a:gs pos="0">
                      <a:srgbClr val="FFFFFF"/>
                    </a:gs>
                    <a:gs pos="86000">
                      <a:srgbClr val="FFFFFF"/>
                    </a:gs>
                  </a:gsLst>
                  <a:lin ang="5400000" scaled="0"/>
                </a:gradFill>
              </a:defRPr>
            </a:lvl1pPr>
            <a:lvl2pPr marL="855663" indent="-395288">
              <a:buClr>
                <a:srgbClr val="FFFFFF"/>
              </a:buClr>
              <a:buSzPct val="70000"/>
              <a:buFontTx/>
              <a:buBlip>
                <a:blip r:embed="rId2"/>
              </a:buBlip>
              <a:defRPr>
                <a:gradFill>
                  <a:gsLst>
                    <a:gs pos="0">
                      <a:srgbClr val="FFFFFF"/>
                    </a:gs>
                    <a:gs pos="86000">
                      <a:srgbClr val="FFFFFF"/>
                    </a:gs>
                  </a:gsLst>
                  <a:lin ang="5400000" scaled="0"/>
                </a:gradFill>
              </a:defRPr>
            </a:lvl2pPr>
            <a:lvl3pPr marL="1258888" indent="-403225">
              <a:buClr>
                <a:srgbClr val="FFFFFF"/>
              </a:buClr>
              <a:buSzPct val="70000"/>
              <a:buFontTx/>
              <a:buBlip>
                <a:blip r:embed="rId2"/>
              </a:buBlip>
              <a:defRPr>
                <a:gradFill>
                  <a:gsLst>
                    <a:gs pos="0">
                      <a:srgbClr val="FFFFFF"/>
                    </a:gs>
                    <a:gs pos="86000">
                      <a:srgbClr val="FFFFFF"/>
                    </a:gs>
                  </a:gsLst>
                  <a:lin ang="5400000" scaled="0"/>
                </a:gradFill>
              </a:defRPr>
            </a:lvl3pPr>
            <a:lvl4pPr marL="1604963" indent="-346075">
              <a:buClr>
                <a:srgbClr val="FFFFFF"/>
              </a:buClr>
              <a:buSzPct val="70000"/>
              <a:buFontTx/>
              <a:buBlip>
                <a:blip r:embed="rId2"/>
              </a:buBlip>
              <a:defRPr>
                <a:gradFill>
                  <a:gsLst>
                    <a:gs pos="0">
                      <a:srgbClr val="FFFFFF"/>
                    </a:gs>
                    <a:gs pos="86000">
                      <a:srgbClr val="FFFFFF"/>
                    </a:gs>
                  </a:gsLst>
                  <a:lin ang="5400000" scaled="0"/>
                </a:gradFill>
              </a:defRPr>
            </a:lvl4pPr>
            <a:lvl5pPr marL="1941513" indent="-336550">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9672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899733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3175" indent="0">
              <a:spcBef>
                <a:spcPts val="0"/>
              </a:spcBef>
              <a:spcAft>
                <a:spcPts val="900"/>
              </a:spcAft>
              <a:buSzPct val="80000"/>
              <a:buFont typeface="Arial" pitchFamily="34" charset="0"/>
              <a:buNone/>
              <a:defRPr sz="4000" spc="-100" baseline="0">
                <a:gradFill>
                  <a:gsLst>
                    <a:gs pos="0">
                      <a:srgbClr val="595959"/>
                    </a:gs>
                    <a:gs pos="86000">
                      <a:srgbClr val="595959"/>
                    </a:gs>
                  </a:gsLst>
                  <a:lin ang="5400000" scaled="0"/>
                </a:gradFill>
                <a:latin typeface="Segoe UI Light" pitchFamily="34" charset="0"/>
              </a:defRPr>
            </a:lvl1pPr>
            <a:lvl2pPr marL="3175" indent="0">
              <a:spcBef>
                <a:spcPts val="0"/>
              </a:spcBef>
              <a:buSzPct val="80000"/>
              <a:buFont typeface="Arial" pitchFamily="34" charset="0"/>
              <a:buNone/>
              <a:defRPr sz="2000" spc="-50" baseline="0">
                <a:gradFill>
                  <a:gsLst>
                    <a:gs pos="0">
                      <a:srgbClr val="595959"/>
                    </a:gs>
                    <a:gs pos="86000">
                      <a:srgbClr val="595959"/>
                    </a:gs>
                  </a:gsLst>
                  <a:lin ang="5400000" scaled="0"/>
                </a:gra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5050282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99036"/>
          </a:xfrm>
        </p:spPr>
        <p:txBody>
          <a:bodyPr/>
          <a:lstStyle>
            <a:lvl1pPr marL="0" indent="0">
              <a:spcBef>
                <a:spcPts val="0"/>
              </a:spcBef>
              <a:spcAft>
                <a:spcPts val="0"/>
              </a:spcAft>
              <a:buFont typeface="Arial" pitchFamily="34" charset="0"/>
              <a:buNone/>
              <a:defRPr lang="en-US" sz="3200" kern="1200" dirty="0" smtClean="0">
                <a:gradFill>
                  <a:gsLst>
                    <a:gs pos="0">
                      <a:srgbClr val="595959"/>
                    </a:gs>
                    <a:gs pos="86000">
                      <a:srgbClr val="595959"/>
                    </a:gs>
                  </a:gsLst>
                  <a:lin ang="5400000" scaled="0"/>
                </a:gradFill>
                <a:latin typeface="+mn-lt"/>
                <a:ea typeface="+mn-ea"/>
                <a:cs typeface="+mn-cs"/>
              </a:defRPr>
            </a:lvl1pPr>
            <a:lvl2pPr marL="688975" indent="-342900">
              <a:spcBef>
                <a:spcPts val="0"/>
              </a:spcBef>
              <a:spcAft>
                <a:spcPts val="0"/>
              </a:spcAft>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0" indent="0">
              <a:spcBef>
                <a:spcPts val="0"/>
              </a:spcBef>
              <a:spcAft>
                <a:spcPts val="400"/>
              </a:spcAft>
              <a:buNone/>
              <a:defRPr sz="2000"/>
            </a:lvl3pPr>
            <a:lvl4pPr marL="0" indent="0">
              <a:spcBef>
                <a:spcPts val="0"/>
              </a:spcBef>
              <a:spcAft>
                <a:spcPts val="400"/>
              </a:spcAft>
              <a:buNone/>
              <a:defRPr/>
            </a:lvl4pPr>
            <a:lvl5pPr marL="342900" indent="-342900">
              <a:spcBef>
                <a:spcPts val="0"/>
              </a:spcBef>
              <a:spcAft>
                <a:spcPts val="400"/>
              </a:spcAft>
              <a:buFont typeface="Arial" pitchFamily="34" charset="0"/>
              <a:buChar char="•"/>
              <a:defRPr/>
            </a:lvl5pPr>
            <a:lvl6pPr marL="1033462" indent="-342900">
              <a:buFont typeface="Arial" pitchFamily="34" charset="0"/>
              <a:buChar char="•"/>
              <a:defRPr sz="2400">
                <a:gradFill>
                  <a:gsLst>
                    <a:gs pos="0">
                      <a:srgbClr val="595959"/>
                    </a:gs>
                    <a:gs pos="86000">
                      <a:srgbClr val="595959"/>
                    </a:gs>
                  </a:gsLst>
                  <a:lin ang="5400000" scaled="0"/>
                </a:gradFill>
              </a:defRPr>
            </a:lvl6pPr>
            <a:lvl7pPr marL="1255713" indent="-225425">
              <a:defRPr>
                <a:gradFill>
                  <a:gsLst>
                    <a:gs pos="0">
                      <a:srgbClr val="595959"/>
                    </a:gs>
                    <a:gs pos="86000">
                      <a:srgbClr val="595959"/>
                    </a:gs>
                  </a:gsLst>
                  <a:lin ang="5400000" scaled="0"/>
                </a:gradFill>
              </a:defRPr>
            </a:lvl7pPr>
            <a:lvl8pPr marL="1487488" indent="-231775">
              <a:defRPr>
                <a:gradFill>
                  <a:gsLst>
                    <a:gs pos="0">
                      <a:srgbClr val="595959"/>
                    </a:gs>
                    <a:gs pos="86000">
                      <a:srgbClr val="595959"/>
                    </a:gs>
                  </a:gsLst>
                  <a:lin ang="5400000" scaled="0"/>
                </a:gradFill>
              </a:defRPr>
            </a:lvl8pPr>
          </a:lstStyle>
          <a:p>
            <a:pPr marL="346075" lvl="0" indent="-346075" algn="l" defTabSz="914363" rtl="0" eaLnBrk="1" latinLnBrk="0" hangingPunct="1">
              <a:lnSpc>
                <a:spcPct val="90000"/>
              </a:lnSpc>
              <a:spcBef>
                <a:spcPct val="20000"/>
              </a:spcBef>
              <a:buSzPct val="90000"/>
              <a:buFont typeface="Arial" pitchFamily="34" charset="0"/>
              <a:buChar char="•"/>
            </a:pPr>
            <a:r>
              <a:rPr lang="en-US" smtClean="0"/>
              <a:t>Click to edit Master text styles</a:t>
            </a:r>
          </a:p>
          <a:p>
            <a:pPr marL="346075" lvl="1" indent="-346075" algn="l" defTabSz="914363" rtl="0" eaLnBrk="1" latinLnBrk="0" hangingPunct="1">
              <a:lnSpc>
                <a:spcPct val="90000"/>
              </a:lnSpc>
              <a:spcBef>
                <a:spcPct val="20000"/>
              </a:spcBef>
              <a:buSzPct val="90000"/>
              <a:buFont typeface="Arial" pitchFamily="34" charset="0"/>
              <a:buChar char="•"/>
            </a:pPr>
            <a:r>
              <a:rPr lang="en-US" smtClean="0"/>
              <a:t>Second level</a:t>
            </a:r>
          </a:p>
          <a:p>
            <a:pPr marL="346075" lvl="2" indent="-346075" algn="l" defTabSz="914363" rtl="0" eaLnBrk="1" latinLnBrk="0" hangingPunct="1">
              <a:lnSpc>
                <a:spcPct val="90000"/>
              </a:lnSpc>
              <a:spcBef>
                <a:spcPct val="20000"/>
              </a:spcBef>
              <a:buSzPct val="90000"/>
              <a:buFont typeface="Arial" pitchFamily="34" charset="0"/>
              <a:buChar char="•"/>
            </a:pPr>
            <a:r>
              <a:rPr lang="en-US" smtClean="0"/>
              <a:t>Third level</a:t>
            </a:r>
          </a:p>
          <a:p>
            <a:pPr marL="346075" lvl="3" indent="-346075" algn="l" defTabSz="914363" rtl="0" eaLnBrk="1" latinLnBrk="0" hangingPunct="1">
              <a:lnSpc>
                <a:spcPct val="90000"/>
              </a:lnSpc>
              <a:spcBef>
                <a:spcPct val="20000"/>
              </a:spcBef>
              <a:buSzPct val="90000"/>
              <a:buFont typeface="Arial" pitchFamily="34" charset="0"/>
              <a:buChar char="•"/>
            </a:pPr>
            <a:r>
              <a:rPr lang="en-US" smtClean="0"/>
              <a:t>Fourth level</a:t>
            </a:r>
          </a:p>
          <a:p>
            <a:pPr marL="346075" lvl="4" indent="-346075" algn="l" defTabSz="914363" rtl="0" eaLnBrk="1" latinLnBrk="0" hangingPunct="1">
              <a:lnSpc>
                <a:spcPct val="90000"/>
              </a:lnSpc>
              <a:spcBef>
                <a:spcPct val="20000"/>
              </a:spcBef>
              <a:buSzPct val="90000"/>
              <a:buFont typeface="Arial" pitchFamily="34" charset="0"/>
              <a:buChar char="•"/>
            </a:pPr>
            <a:r>
              <a:rPr lang="en-US" smtClean="0"/>
              <a:t>Fifth level</a:t>
            </a:r>
            <a:endParaRPr lang="en-US" dirty="0" smtClean="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0064851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2443746"/>
          </a:xfrm>
        </p:spPr>
        <p:txBody>
          <a:bodyPr/>
          <a:lstStyle>
            <a:lvl1pPr marL="341313" indent="-341313">
              <a:lnSpc>
                <a:spcPct val="90000"/>
              </a:lnSpc>
              <a:buSzPct val="80000"/>
              <a:buFont typeface="Arial" pitchFamily="34" charset="0"/>
              <a:buChar char="•"/>
              <a:defRPr sz="3200"/>
            </a:lvl1pPr>
            <a:lvl2pPr marL="627063" indent="-285750">
              <a:lnSpc>
                <a:spcPct val="90000"/>
              </a:lnSpc>
              <a:buSzPct val="80000"/>
              <a:buFont typeface="Arial" pitchFamily="34" charset="0"/>
              <a:buChar char="•"/>
              <a:defRPr sz="2800"/>
            </a:lvl2pPr>
            <a:lvl3pPr marL="914400" indent="-287338">
              <a:lnSpc>
                <a:spcPct val="90000"/>
              </a:lnSpc>
              <a:buSzPct val="80000"/>
              <a:buFont typeface="Arial" pitchFamily="34" charset="0"/>
              <a:buChar char="•"/>
              <a:defRPr sz="2400"/>
            </a:lvl3pPr>
            <a:lvl4pPr marL="1712913" indent="-225425">
              <a:lnSpc>
                <a:spcPct val="90000"/>
              </a:lnSpc>
              <a:buSzPct val="80000"/>
              <a:buFont typeface="Arial" pitchFamily="34" charset="0"/>
              <a:buChar char="•"/>
              <a:defRPr sz="2000"/>
            </a:lvl4pPr>
            <a:lvl5pPr marL="1944688" indent="-231775">
              <a:lnSpc>
                <a:spcPct val="90000"/>
              </a:lnSpc>
              <a:buSzPct val="80000"/>
              <a:buFont typeface="Arial" pitchFamily="34" charset="0"/>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2443746"/>
          </a:xfrm>
        </p:spPr>
        <p:txBody>
          <a:bodyPr/>
          <a:lstStyle>
            <a:lvl1pPr marL="457200" indent="-457200">
              <a:lnSpc>
                <a:spcPct val="90000"/>
              </a:lnSpc>
              <a:buSzPct val="80000"/>
              <a:buFont typeface="Arial" pitchFamily="34" charset="0"/>
              <a:buChar char="•"/>
              <a:defRPr lang="en-US" sz="3200" kern="1200" dirty="0" smtClean="0">
                <a:gradFill>
                  <a:gsLst>
                    <a:gs pos="0">
                      <a:srgbClr val="595959"/>
                    </a:gs>
                    <a:gs pos="86000">
                      <a:srgbClr val="595959"/>
                    </a:gs>
                  </a:gsLst>
                  <a:lin ang="5400000" scaled="0"/>
                </a:gradFill>
                <a:latin typeface="+mn-lt"/>
                <a:ea typeface="+mn-ea"/>
                <a:cs typeface="+mn-cs"/>
              </a:defRPr>
            </a:lvl1pPr>
            <a:lvl2pPr marL="798513" indent="-457200">
              <a:lnSpc>
                <a:spcPct val="90000"/>
              </a:lnSpc>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969962" indent="-342900">
              <a:lnSpc>
                <a:spcPct val="90000"/>
              </a:lnSpc>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830388" indent="-342900">
              <a:lnSpc>
                <a:spcPct val="90000"/>
              </a:lnSpc>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2055813" indent="-342900">
              <a:lnSpc>
                <a:spcPct val="90000"/>
              </a:lnSpc>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a:defRPr sz="1800"/>
            </a:lvl6pPr>
            <a:lvl7pPr>
              <a:defRPr sz="1800"/>
            </a:lvl7pPr>
            <a:lvl8pPr>
              <a:defRPr sz="1800"/>
            </a:lvl8pPr>
            <a:lvl9pPr>
              <a:defRPr sz="1800"/>
            </a:lvl9pPr>
          </a:lstStyle>
          <a:p>
            <a:pPr marL="341313" lvl="0" indent="-341313" algn="l" defTabSz="914363" rtl="0" eaLnBrk="1" latinLnBrk="0" hangingPunct="1">
              <a:lnSpc>
                <a:spcPct val="90000"/>
              </a:lnSpc>
              <a:spcBef>
                <a:spcPct val="20000"/>
              </a:spcBef>
              <a:buSzPct val="80000"/>
              <a:buFont typeface="Arial" pitchFamily="34" charset="0"/>
              <a:buChar char="•"/>
            </a:pPr>
            <a:r>
              <a:rPr lang="en-US" smtClean="0"/>
              <a:t>Click to edit Master text styles</a:t>
            </a:r>
          </a:p>
          <a:p>
            <a:pPr marL="341313" lvl="1" indent="-341313" algn="l" defTabSz="914363" rtl="0" eaLnBrk="1" latinLnBrk="0" hangingPunct="1">
              <a:lnSpc>
                <a:spcPct val="90000"/>
              </a:lnSpc>
              <a:spcBef>
                <a:spcPct val="20000"/>
              </a:spcBef>
              <a:buSzPct val="80000"/>
              <a:buFont typeface="Arial" pitchFamily="34" charset="0"/>
              <a:buChar char="•"/>
            </a:pPr>
            <a:r>
              <a:rPr lang="en-US" smtClean="0"/>
              <a:t>Second level</a:t>
            </a:r>
          </a:p>
          <a:p>
            <a:pPr marL="341313" lvl="2" indent="-341313" algn="l" defTabSz="914363" rtl="0" eaLnBrk="1" latinLnBrk="0" hangingPunct="1">
              <a:lnSpc>
                <a:spcPct val="90000"/>
              </a:lnSpc>
              <a:spcBef>
                <a:spcPct val="20000"/>
              </a:spcBef>
              <a:buSzPct val="80000"/>
              <a:buFont typeface="Arial" pitchFamily="34" charset="0"/>
              <a:buChar char="•"/>
            </a:pPr>
            <a:r>
              <a:rPr lang="en-US" smtClean="0"/>
              <a:t>Third level</a:t>
            </a:r>
          </a:p>
          <a:p>
            <a:pPr marL="341313" lvl="3" indent="-341313" algn="l" defTabSz="914363" rtl="0" eaLnBrk="1" latinLnBrk="0" hangingPunct="1">
              <a:lnSpc>
                <a:spcPct val="90000"/>
              </a:lnSpc>
              <a:spcBef>
                <a:spcPct val="20000"/>
              </a:spcBef>
              <a:buSzPct val="80000"/>
              <a:buFont typeface="Arial" pitchFamily="34" charset="0"/>
              <a:buChar char="•"/>
            </a:pPr>
            <a:r>
              <a:rPr lang="en-US" smtClean="0"/>
              <a:t>Fourth level</a:t>
            </a:r>
          </a:p>
          <a:p>
            <a:pPr marL="341313" lvl="4" indent="-341313" algn="l" defTabSz="914363" rtl="0" eaLnBrk="1" latinLnBrk="0" hangingPunct="1">
              <a:lnSpc>
                <a:spcPct val="90000"/>
              </a:lnSpc>
              <a:spcBef>
                <a:spcPct val="20000"/>
              </a:spcBef>
              <a:buSzPct val="80000"/>
              <a:buFont typeface="Arial" pitchFamily="34" charset="0"/>
              <a:buChar char="•"/>
            </a:pPr>
            <a:r>
              <a:rPr lang="en-US" smtClean="0"/>
              <a:t>Fifth level</a:t>
            </a:r>
            <a:endParaRPr lang="en-US" dirty="0"/>
          </a:p>
        </p:txBody>
      </p:sp>
      <p:grpSp>
        <p:nvGrpSpPr>
          <p:cNvPr id="6" name="Group 5"/>
          <p:cNvGrpSpPr/>
          <p:nvPr userDrawn="1"/>
        </p:nvGrpSpPr>
        <p:grpSpPr>
          <a:xfrm>
            <a:off x="517525" y="6335971"/>
            <a:ext cx="1768475" cy="276999"/>
            <a:chOff x="517525" y="5956427"/>
            <a:chExt cx="1768475" cy="276999"/>
          </a:xfrm>
        </p:grpSpPr>
        <p:sp>
          <p:nvSpPr>
            <p:cNvPr id="7" name="TextBox 6"/>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8" name="Rectangle 7"/>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9763912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266796"/>
            <a:ext cx="5484971" cy="1945148"/>
          </a:xfrm>
        </p:spPr>
        <p:txBody>
          <a:bodyPr/>
          <a:lstStyle>
            <a:lvl1pPr marL="403225" indent="-403225">
              <a:buSzPct val="80000"/>
              <a:buFont typeface="Arial" pitchFamily="34" charset="0"/>
              <a:buChar char="•"/>
              <a:defRPr sz="2800"/>
            </a:lvl1pPr>
            <a:lvl2pPr marL="744538" indent="-322263">
              <a:buSzPct val="80000"/>
              <a:buFont typeface="Arial" pitchFamily="34" charset="0"/>
              <a:buChar char="•"/>
              <a:defRPr sz="2800"/>
            </a:lvl2pPr>
            <a:lvl3pPr marL="1027113" indent="-282575" defTabSz="1030288">
              <a:buSzPct val="80000"/>
              <a:buFont typeface="Arial" pitchFamily="34" charset="0"/>
              <a:buChar char="•"/>
              <a:defRPr sz="2400"/>
            </a:lvl3pPr>
            <a:lvl4pPr marL="1317625" indent="-287338">
              <a:buSzPct val="80000"/>
              <a:buFont typeface="Arial" pitchFamily="34" charset="0"/>
              <a:buChar char="•"/>
              <a:defRPr sz="2000"/>
            </a:lvl4pPr>
            <a:lvl5pPr marL="1541463" indent="-223838">
              <a:buSzPct val="80000"/>
              <a:buFont typeface="Arial" pitchFamily="34" charset="0"/>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443198"/>
          </a:xfrm>
        </p:spPr>
        <p:txBody>
          <a:bodyPr anchor="b"/>
          <a:lstStyle>
            <a:lvl1pPr marL="0" indent="0">
              <a:lnSpc>
                <a:spcPct val="90000"/>
              </a:lnSpc>
              <a:spcBef>
                <a:spcPts val="0"/>
              </a:spcBef>
              <a:buNone/>
              <a:defRPr sz="3200" b="0">
                <a:latin typeface="Segoe UI Light" pitchFamily="34" charset="0"/>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266796"/>
            <a:ext cx="5486400" cy="1945148"/>
          </a:xfrm>
        </p:spPr>
        <p:txBody>
          <a:bodyPr/>
          <a:lstStyle>
            <a:lvl1pPr marL="296321" indent="-296321">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1pPr>
            <a:lvl2pPr marL="457200" indent="-457200">
              <a:buSzPct val="80000"/>
              <a:buFont typeface="Arial" pitchFamily="34" charset="0"/>
              <a:buChar char="•"/>
              <a:defRPr lang="en-US" sz="2800" kern="1200" dirty="0" smtClean="0">
                <a:gradFill>
                  <a:gsLst>
                    <a:gs pos="0">
                      <a:srgbClr val="595959"/>
                    </a:gs>
                    <a:gs pos="86000">
                      <a:srgbClr val="595959"/>
                    </a:gs>
                  </a:gsLst>
                  <a:lin ang="5400000" scaled="0"/>
                </a:gradFill>
                <a:latin typeface="+mn-lt"/>
                <a:ea typeface="+mn-ea"/>
                <a:cs typeface="+mn-cs"/>
              </a:defRPr>
            </a:lvl2pPr>
            <a:lvl3pPr marL="765175" indent="-342900">
              <a:buSzPct val="80000"/>
              <a:buFont typeface="Arial" pitchFamily="34" charset="0"/>
              <a:buChar char="•"/>
              <a:defRPr lang="en-US" sz="2400" kern="1200" dirty="0" smtClean="0">
                <a:gradFill>
                  <a:gsLst>
                    <a:gs pos="0">
                      <a:srgbClr val="595959"/>
                    </a:gs>
                    <a:gs pos="86000">
                      <a:srgbClr val="595959"/>
                    </a:gs>
                  </a:gsLst>
                  <a:lin ang="5400000" scaled="0"/>
                </a:gradFill>
                <a:latin typeface="+mn-lt"/>
                <a:ea typeface="+mn-ea"/>
                <a:cs typeface="+mn-cs"/>
              </a:defRPr>
            </a:lvl3pPr>
            <a:lvl4pPr marL="1373187" indent="-342900">
              <a:buSzPct val="80000"/>
              <a:buFont typeface="Arial" pitchFamily="34" charset="0"/>
              <a:buChar char="•"/>
              <a:defRPr lang="en-US" sz="2000" kern="1200" dirty="0" smtClean="0">
                <a:gradFill>
                  <a:gsLst>
                    <a:gs pos="0">
                      <a:srgbClr val="595959"/>
                    </a:gs>
                    <a:gs pos="86000">
                      <a:srgbClr val="595959"/>
                    </a:gs>
                  </a:gsLst>
                  <a:lin ang="5400000" scaled="0"/>
                </a:gradFill>
                <a:latin typeface="+mn-lt"/>
                <a:ea typeface="+mn-ea"/>
                <a:cs typeface="+mn-cs"/>
              </a:defRPr>
            </a:lvl4pPr>
            <a:lvl5pPr marL="1087438" indent="-342900">
              <a:buSzPct val="80000"/>
              <a:buFont typeface="Arial" pitchFamily="34" charset="0"/>
              <a:buChar char="•"/>
              <a:defRPr lang="en-US" sz="2000" kern="1200" dirty="0">
                <a:gradFill>
                  <a:gsLst>
                    <a:gs pos="0">
                      <a:srgbClr val="595959"/>
                    </a:gs>
                    <a:gs pos="86000">
                      <a:srgbClr val="595959"/>
                    </a:gs>
                  </a:gsLst>
                  <a:lin ang="5400000" scaled="0"/>
                </a:gradFill>
                <a:latin typeface="+mn-lt"/>
                <a:ea typeface="+mn-ea"/>
                <a:cs typeface="+mn-cs"/>
              </a:defRPr>
            </a:lvl5pPr>
            <a:lvl6pPr marL="1373187" indent="-342900">
              <a:defRPr sz="1600"/>
            </a:lvl6pPr>
            <a:lvl7pPr marL="1603375" indent="-285750">
              <a:defRPr sz="1600"/>
            </a:lvl7pPr>
            <a:lvl8pPr>
              <a:defRPr sz="1600"/>
            </a:lvl8pPr>
            <a:lvl9pPr>
              <a:defRPr sz="1600"/>
            </a:lvl9pPr>
          </a:lstStyle>
          <a:p>
            <a:pPr marL="403225" lvl="0" indent="-403225" algn="l" defTabSz="914363" rtl="0" eaLnBrk="1" latinLnBrk="0" hangingPunct="1">
              <a:lnSpc>
                <a:spcPct val="90000"/>
              </a:lnSpc>
              <a:spcBef>
                <a:spcPct val="20000"/>
              </a:spcBef>
              <a:buSzPct val="80000"/>
            </a:pPr>
            <a:r>
              <a:rPr lang="en-US" smtClean="0"/>
              <a:t>Click to edit Master text styles</a:t>
            </a:r>
          </a:p>
          <a:p>
            <a:pPr marL="403225" lvl="1" indent="-403225" algn="l" defTabSz="914363" rtl="0" eaLnBrk="1" latinLnBrk="0" hangingPunct="1">
              <a:lnSpc>
                <a:spcPct val="90000"/>
              </a:lnSpc>
              <a:spcBef>
                <a:spcPct val="20000"/>
              </a:spcBef>
              <a:buSzPct val="80000"/>
            </a:pPr>
            <a:r>
              <a:rPr lang="en-US" smtClean="0"/>
              <a:t>Second level</a:t>
            </a:r>
          </a:p>
          <a:p>
            <a:pPr marL="403225" lvl="2" indent="-403225" algn="l" defTabSz="914363" rtl="0" eaLnBrk="1" latinLnBrk="0" hangingPunct="1">
              <a:lnSpc>
                <a:spcPct val="90000"/>
              </a:lnSpc>
              <a:spcBef>
                <a:spcPct val="20000"/>
              </a:spcBef>
              <a:buSzPct val="80000"/>
            </a:pPr>
            <a:r>
              <a:rPr lang="en-US" smtClean="0"/>
              <a:t>Third level</a:t>
            </a:r>
          </a:p>
          <a:p>
            <a:pPr marL="403225" lvl="3" indent="-403225" algn="l" defTabSz="914363" rtl="0" eaLnBrk="1" latinLnBrk="0" hangingPunct="1">
              <a:lnSpc>
                <a:spcPct val="90000"/>
              </a:lnSpc>
              <a:spcBef>
                <a:spcPct val="20000"/>
              </a:spcBef>
              <a:buSzPct val="80000"/>
            </a:pPr>
            <a:r>
              <a:rPr lang="en-US" smtClean="0"/>
              <a:t>Fourth level</a:t>
            </a:r>
          </a:p>
          <a:p>
            <a:pPr marL="403225" lvl="4" indent="-403225" algn="l" defTabSz="914363" rtl="0" eaLnBrk="1" latinLnBrk="0" hangingPunct="1">
              <a:lnSpc>
                <a:spcPct val="90000"/>
              </a:lnSpc>
              <a:spcBef>
                <a:spcPct val="20000"/>
              </a:spcBef>
              <a:buSzPct val="80000"/>
            </a:pPr>
            <a:r>
              <a:rPr lang="en-US" smtClean="0"/>
              <a:t>Fifth level</a:t>
            </a:r>
            <a:endParaRPr lang="en-US" dirty="0"/>
          </a:p>
        </p:txBody>
      </p:sp>
      <p:grpSp>
        <p:nvGrpSpPr>
          <p:cNvPr id="8" name="Group 7"/>
          <p:cNvGrpSpPr/>
          <p:nvPr userDrawn="1"/>
        </p:nvGrpSpPr>
        <p:grpSpPr>
          <a:xfrm>
            <a:off x="517525" y="6335971"/>
            <a:ext cx="1768475" cy="276999"/>
            <a:chOff x="517525" y="5956427"/>
            <a:chExt cx="1768475" cy="276999"/>
          </a:xfrm>
        </p:grpSpPr>
        <p:sp>
          <p:nvSpPr>
            <p:cNvPr id="9" name="TextBox 8"/>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10" name="Rectangle 9"/>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3597595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sz="5400"/>
            </a:lvl1pPr>
          </a:lstStyle>
          <a:p>
            <a:r>
              <a:rPr lang="en-US" smtClean="0"/>
              <a:t>Click to edit Master title style</a:t>
            </a:r>
            <a:endParaRPr lang="en-US" dirty="0"/>
          </a:p>
        </p:txBody>
      </p:sp>
      <p:grpSp>
        <p:nvGrpSpPr>
          <p:cNvPr id="4" name="Group 3"/>
          <p:cNvGrpSpPr/>
          <p:nvPr userDrawn="1"/>
        </p:nvGrpSpPr>
        <p:grpSpPr>
          <a:xfrm>
            <a:off x="517525" y="6335971"/>
            <a:ext cx="1768475" cy="276999"/>
            <a:chOff x="517525" y="5956427"/>
            <a:chExt cx="1768475" cy="276999"/>
          </a:xfrm>
        </p:grpSpPr>
        <p:sp>
          <p:nvSpPr>
            <p:cNvPr id="5" name="TextBox 4"/>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6" name="Rectangle 5"/>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18338701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3" name="Group 2"/>
          <p:cNvGrpSpPr/>
          <p:nvPr userDrawn="1"/>
        </p:nvGrpSpPr>
        <p:grpSpPr>
          <a:xfrm>
            <a:off x="517525" y="6335971"/>
            <a:ext cx="1768475" cy="276999"/>
            <a:chOff x="517525" y="5956427"/>
            <a:chExt cx="1768475" cy="276999"/>
          </a:xfrm>
        </p:grpSpPr>
        <p:sp>
          <p:nvSpPr>
            <p:cNvPr id="4" name="TextBox 3"/>
            <p:cNvSpPr txBox="1"/>
            <p:nvPr userDrawn="1"/>
          </p:nvSpPr>
          <p:spPr>
            <a:xfrm>
              <a:off x="517525" y="5956427"/>
              <a:ext cx="1768475" cy="276999"/>
            </a:xfrm>
            <a:prstGeom prst="rect">
              <a:avLst/>
            </a:prstGeom>
            <a:noFill/>
          </p:spPr>
          <p:txBody>
            <a:bodyPr wrap="square" lIns="0" tIns="0" rIns="0" bIns="0" rtlCol="0">
              <a:spAutoFit/>
            </a:bodyPr>
            <a:lstStyle/>
            <a:p>
              <a:pPr marL="0" indent="0">
                <a:lnSpc>
                  <a:spcPct val="90000"/>
                </a:lnSpc>
                <a:spcBef>
                  <a:spcPct val="20000"/>
                </a:spcBef>
                <a:buSzPct val="80000"/>
                <a:buFont typeface="Arial" pitchFamily="34" charset="0"/>
                <a:buNone/>
              </a:pPr>
              <a:r>
                <a:rPr lang="en-US" sz="2000" dirty="0" smtClean="0">
                  <a:solidFill>
                    <a:schemeClr val="tx1">
                      <a:lumMod val="50000"/>
                      <a:lumOff val="50000"/>
                    </a:schemeClr>
                  </a:solidFill>
                </a:rPr>
                <a:t>Microsoft /web</a:t>
              </a:r>
              <a:endParaRPr lang="en-US" sz="2000" baseline="0" dirty="0">
                <a:solidFill>
                  <a:schemeClr val="tx1">
                    <a:lumMod val="50000"/>
                    <a:lumOff val="50000"/>
                  </a:schemeClr>
                </a:solidFill>
              </a:endParaRPr>
            </a:p>
          </p:txBody>
        </p:sp>
        <p:sp>
          <p:nvSpPr>
            <p:cNvPr id="5" name="Rectangle 4"/>
            <p:cNvSpPr/>
            <p:nvPr userDrawn="1"/>
          </p:nvSpPr>
          <p:spPr>
            <a:xfrm>
              <a:off x="1585619" y="6016777"/>
              <a:ext cx="44884" cy="61555"/>
            </a:xfrm>
            <a:prstGeom prst="rect">
              <a:avLst/>
            </a:prstGeom>
          </p:spPr>
          <p:txBody>
            <a:bodyPr wrap="none" lIns="0" tIns="0" rIns="0" bIns="0">
              <a:spAutoFit/>
            </a:bodyPr>
            <a:lstStyle/>
            <a:p>
              <a:r>
                <a:rPr lang="en-US" sz="400" baseline="0" dirty="0" smtClean="0">
                  <a:solidFill>
                    <a:schemeClr val="tx1">
                      <a:lumMod val="50000"/>
                      <a:lumOff val="50000"/>
                    </a:schemeClr>
                  </a:solidFill>
                </a:rPr>
                <a:t>®</a:t>
              </a:r>
              <a:endParaRPr lang="en-US" sz="400" baseline="0" dirty="0">
                <a:solidFill>
                  <a:schemeClr val="tx1">
                    <a:lumMod val="50000"/>
                    <a:lumOff val="50000"/>
                  </a:schemeClr>
                </a:solidFill>
              </a:endParaRPr>
            </a:p>
          </p:txBody>
        </p:sp>
      </p:grpSp>
    </p:spTree>
    <p:extLst>
      <p:ext uri="{BB962C8B-B14F-4D97-AF65-F5344CB8AC3E}">
        <p14:creationId xmlns:p14="http://schemas.microsoft.com/office/powerpoint/2010/main" val="423089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519113" y="1447800"/>
            <a:ext cx="11149012" cy="518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04" tIns="45703" rIns="91404" bIns="45703" numCol="1" spcCol="0"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5400" b="0" kern="1200" cap="none" spc="-100"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473804" y="3417661"/>
            <a:ext cx="6945312" cy="1241878"/>
          </a:xfrm>
        </p:spPr>
        <p:txBody>
          <a:bodyPr lIns="182880" tIns="182880" anchor="ctr" anchorCtr="0"/>
          <a:lstStyle>
            <a:lvl1pPr marL="574675" indent="-571500">
              <a:spcAft>
                <a:spcPts val="1200"/>
              </a:spcAft>
              <a:buNone/>
              <a:defRPr lang="en-US" sz="4400" kern="1200" spc="-100" baseline="0" dirty="0" smtClean="0">
                <a:gradFill>
                  <a:gsLst>
                    <a:gs pos="0">
                      <a:srgbClr val="595959"/>
                    </a:gs>
                    <a:gs pos="86000">
                      <a:srgbClr val="595959"/>
                    </a:gs>
                  </a:gsLst>
                  <a:lin ang="5400000" scaled="0"/>
                </a:gradFill>
                <a:latin typeface="Segoe UI Light" pitchFamily="34" charset="0"/>
                <a:ea typeface="+mn-ea"/>
                <a:cs typeface="+mn-cs"/>
              </a:defRPr>
            </a:lvl1pPr>
            <a:lvl2pPr marL="346075" indent="-342900">
              <a:buFont typeface="Arial" pitchFamily="34" charset="0"/>
              <a:buNone/>
              <a:defRPr lang="en-US" sz="2400" kern="1200" spc="-50" baseline="0" dirty="0">
                <a:gradFill>
                  <a:gsLst>
                    <a:gs pos="0">
                      <a:srgbClr val="595959"/>
                    </a:gs>
                    <a:gs pos="86000">
                      <a:srgbClr val="595959"/>
                    </a:gs>
                  </a:gsLst>
                  <a:lin ang="5400000" scaled="0"/>
                </a:gradFill>
                <a:latin typeface="+mn-lt"/>
                <a:ea typeface="+mn-ea"/>
                <a:cs typeface="+mn-cs"/>
              </a:defRPr>
            </a:lvl2pPr>
          </a:lstStyle>
          <a:p>
            <a:pPr marL="3175" lvl="0" indent="0" algn="l" defTabSz="914363" rtl="0" eaLnBrk="1" latinLnBrk="0" hangingPunct="1">
              <a:lnSpc>
                <a:spcPct val="90000"/>
              </a:lnSpc>
              <a:spcBef>
                <a:spcPts val="0"/>
              </a:spcBef>
              <a:spcAft>
                <a:spcPts val="900"/>
              </a:spcAft>
              <a:buSzPct val="80000"/>
            </a:pPr>
            <a:r>
              <a:rPr lang="en-US" smtClean="0"/>
              <a:t>Click to edit Master text styles</a:t>
            </a:r>
          </a:p>
          <a:p>
            <a:pPr marL="3175" lvl="1" indent="0" algn="l" defTabSz="914363" rtl="0" eaLnBrk="1" latinLnBrk="0" hangingPunct="1">
              <a:lnSpc>
                <a:spcPct val="90000"/>
              </a:lnSpc>
              <a:spcBef>
                <a:spcPts val="0"/>
              </a:spcBef>
              <a:spcAft>
                <a:spcPts val="900"/>
              </a:spcAft>
              <a:buSzPct val="80000"/>
            </a:pPr>
            <a:r>
              <a:rPr lang="en-US" smtClean="0"/>
              <a:t>Second level</a:t>
            </a:r>
          </a:p>
        </p:txBody>
      </p:sp>
      <p:sp>
        <p:nvSpPr>
          <p:cNvPr id="6" name="Freeform 11"/>
          <p:cNvSpPr>
            <a:spLocks noEditPoints="1"/>
          </p:cNvSpPr>
          <p:nvPr userDrawn="1"/>
        </p:nvSpPr>
        <p:spPr bwMode="black">
          <a:xfrm>
            <a:off x="906082" y="2883795"/>
            <a:ext cx="2453963" cy="2309611"/>
          </a:xfrm>
          <a:custGeom>
            <a:avLst/>
            <a:gdLst>
              <a:gd name="T0" fmla="*/ 1137 w 1313"/>
              <a:gd name="T1" fmla="*/ 396 h 1238"/>
              <a:gd name="T2" fmla="*/ 1185 w 1313"/>
              <a:gd name="T3" fmla="*/ 553 h 1238"/>
              <a:gd name="T4" fmla="*/ 1069 w 1313"/>
              <a:gd name="T5" fmla="*/ 567 h 1238"/>
              <a:gd name="T6" fmla="*/ 960 w 1313"/>
              <a:gd name="T7" fmla="*/ 445 h 1238"/>
              <a:gd name="T8" fmla="*/ 960 w 1313"/>
              <a:gd name="T9" fmla="*/ 284 h 1238"/>
              <a:gd name="T10" fmla="*/ 1144 w 1313"/>
              <a:gd name="T11" fmla="*/ 219 h 1238"/>
              <a:gd name="T12" fmla="*/ 1245 w 1313"/>
              <a:gd name="T13" fmla="*/ 346 h 1238"/>
              <a:gd name="T14" fmla="*/ 1258 w 1313"/>
              <a:gd name="T15" fmla="*/ 463 h 1238"/>
              <a:gd name="T16" fmla="*/ 1198 w 1313"/>
              <a:gd name="T17" fmla="*/ 341 h 1238"/>
              <a:gd name="T18" fmla="*/ 800 w 1313"/>
              <a:gd name="T19" fmla="*/ 175 h 1238"/>
              <a:gd name="T20" fmla="*/ 834 w 1313"/>
              <a:gd name="T21" fmla="*/ 405 h 1238"/>
              <a:gd name="T22" fmla="*/ 659 w 1313"/>
              <a:gd name="T23" fmla="*/ 320 h 1238"/>
              <a:gd name="T24" fmla="*/ 677 w 1313"/>
              <a:gd name="T25" fmla="*/ 159 h 1238"/>
              <a:gd name="T26" fmla="*/ 798 w 1313"/>
              <a:gd name="T27" fmla="*/ 52 h 1238"/>
              <a:gd name="T28" fmla="*/ 958 w 1313"/>
              <a:gd name="T29" fmla="*/ 52 h 1238"/>
              <a:gd name="T30" fmla="*/ 1024 w 1313"/>
              <a:gd name="T31" fmla="*/ 236 h 1238"/>
              <a:gd name="T32" fmla="*/ 941 w 1313"/>
              <a:gd name="T33" fmla="*/ 366 h 1238"/>
              <a:gd name="T34" fmla="*/ 912 w 1313"/>
              <a:gd name="T35" fmla="*/ 123 h 1238"/>
              <a:gd name="T36" fmla="*/ 0 w 1313"/>
              <a:gd name="T37" fmla="*/ 451 h 1238"/>
              <a:gd name="T38" fmla="*/ 179 w 1313"/>
              <a:gd name="T39" fmla="*/ 451 h 1238"/>
              <a:gd name="T40" fmla="*/ 264 w 1313"/>
              <a:gd name="T41" fmla="*/ 451 h 1238"/>
              <a:gd name="T42" fmla="*/ 349 w 1313"/>
              <a:gd name="T43" fmla="*/ 451 h 1238"/>
              <a:gd name="T44" fmla="*/ 434 w 1313"/>
              <a:gd name="T45" fmla="*/ 451 h 1238"/>
              <a:gd name="T46" fmla="*/ 519 w 1313"/>
              <a:gd name="T47" fmla="*/ 451 h 1238"/>
              <a:gd name="T48" fmla="*/ 604 w 1313"/>
              <a:gd name="T49" fmla="*/ 451 h 1238"/>
              <a:gd name="T50" fmla="*/ 690 w 1313"/>
              <a:gd name="T51" fmla="*/ 451 h 1238"/>
              <a:gd name="T52" fmla="*/ 775 w 1313"/>
              <a:gd name="T53" fmla="*/ 451 h 1238"/>
              <a:gd name="T54" fmla="*/ 682 w 1313"/>
              <a:gd name="T55" fmla="*/ 949 h 1238"/>
              <a:gd name="T56" fmla="*/ 703 w 1313"/>
              <a:gd name="T57" fmla="*/ 1069 h 1238"/>
              <a:gd name="T58" fmla="*/ 377 w 1313"/>
              <a:gd name="T59" fmla="*/ 1196 h 1238"/>
              <a:gd name="T60" fmla="*/ 357 w 1313"/>
              <a:gd name="T61" fmla="*/ 1090 h 1238"/>
              <a:gd name="T62" fmla="*/ 540 w 1313"/>
              <a:gd name="T63" fmla="*/ 1196 h 1238"/>
              <a:gd name="T64" fmla="*/ 519 w 1313"/>
              <a:gd name="T65" fmla="*/ 949 h 1238"/>
              <a:gd name="T66" fmla="*/ 357 w 1313"/>
              <a:gd name="T67" fmla="*/ 949 h 1238"/>
              <a:gd name="T68" fmla="*/ 194 w 1313"/>
              <a:gd name="T69" fmla="*/ 949 h 1238"/>
              <a:gd name="T70" fmla="*/ 52 w 1313"/>
              <a:gd name="T71" fmla="*/ 1090 h 1238"/>
              <a:gd name="T72" fmla="*/ 845 w 1313"/>
              <a:gd name="T73" fmla="*/ 1196 h 1238"/>
              <a:gd name="T74" fmla="*/ 845 w 1313"/>
              <a:gd name="T75" fmla="*/ 808 h 1238"/>
              <a:gd name="T76" fmla="*/ 682 w 1313"/>
              <a:gd name="T77" fmla="*/ 808 h 1238"/>
              <a:gd name="T78" fmla="*/ 519 w 1313"/>
              <a:gd name="T79" fmla="*/ 808 h 1238"/>
              <a:gd name="T80" fmla="*/ 357 w 1313"/>
              <a:gd name="T81" fmla="*/ 808 h 1238"/>
              <a:gd name="T82" fmla="*/ 194 w 1313"/>
              <a:gd name="T83" fmla="*/ 808 h 1238"/>
              <a:gd name="T84" fmla="*/ 845 w 1313"/>
              <a:gd name="T85" fmla="*/ 668 h 1238"/>
              <a:gd name="T86" fmla="*/ 682 w 1313"/>
              <a:gd name="T87" fmla="*/ 668 h 1238"/>
              <a:gd name="T88" fmla="*/ 519 w 1313"/>
              <a:gd name="T89" fmla="*/ 668 h 1238"/>
              <a:gd name="T90" fmla="*/ 357 w 1313"/>
              <a:gd name="T91" fmla="*/ 668 h 1238"/>
              <a:gd name="T92" fmla="*/ 194 w 1313"/>
              <a:gd name="T93" fmla="*/ 668 h 1238"/>
              <a:gd name="T94" fmla="*/ 718 w 1313"/>
              <a:gd name="T95" fmla="*/ 493 h 1238"/>
              <a:gd name="T96" fmla="*/ 633 w 1313"/>
              <a:gd name="T97" fmla="*/ 493 h 1238"/>
              <a:gd name="T98" fmla="*/ 548 w 1313"/>
              <a:gd name="T99" fmla="*/ 493 h 1238"/>
              <a:gd name="T100" fmla="*/ 463 w 1313"/>
              <a:gd name="T101" fmla="*/ 493 h 1238"/>
              <a:gd name="T102" fmla="*/ 378 w 1313"/>
              <a:gd name="T103" fmla="*/ 493 h 1238"/>
              <a:gd name="T104" fmla="*/ 292 w 1313"/>
              <a:gd name="T105" fmla="*/ 493 h 1238"/>
              <a:gd name="T106" fmla="*/ 207 w 1313"/>
              <a:gd name="T107" fmla="*/ 493 h 1238"/>
              <a:gd name="T108" fmla="*/ 122 w 1313"/>
              <a:gd name="T109" fmla="*/ 493 h 1238"/>
              <a:gd name="T110" fmla="*/ 775 w 1313"/>
              <a:gd name="T111" fmla="*/ 493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3" h="1238">
                <a:moveTo>
                  <a:pt x="1137" y="396"/>
                </a:moveTo>
                <a:cubicBezTo>
                  <a:pt x="1150" y="411"/>
                  <a:pt x="1150" y="433"/>
                  <a:pt x="1136" y="447"/>
                </a:cubicBezTo>
                <a:cubicBezTo>
                  <a:pt x="1120" y="461"/>
                  <a:pt x="1097" y="459"/>
                  <a:pt x="1084" y="444"/>
                </a:cubicBezTo>
                <a:cubicBezTo>
                  <a:pt x="1071" y="429"/>
                  <a:pt x="1071" y="407"/>
                  <a:pt x="1087" y="393"/>
                </a:cubicBezTo>
                <a:cubicBezTo>
                  <a:pt x="1102" y="379"/>
                  <a:pt x="1124" y="382"/>
                  <a:pt x="1137" y="396"/>
                </a:cubicBezTo>
                <a:close/>
                <a:moveTo>
                  <a:pt x="1258" y="463"/>
                </a:moveTo>
                <a:cubicBezTo>
                  <a:pt x="1255" y="475"/>
                  <a:pt x="1246" y="494"/>
                  <a:pt x="1234" y="509"/>
                </a:cubicBezTo>
                <a:cubicBezTo>
                  <a:pt x="1260" y="555"/>
                  <a:pt x="1260" y="555"/>
                  <a:pt x="1260" y="555"/>
                </a:cubicBezTo>
                <a:cubicBezTo>
                  <a:pt x="1254" y="560"/>
                  <a:pt x="1228" y="584"/>
                  <a:pt x="1228" y="584"/>
                </a:cubicBezTo>
                <a:cubicBezTo>
                  <a:pt x="1185" y="553"/>
                  <a:pt x="1185" y="553"/>
                  <a:pt x="1185" y="553"/>
                </a:cubicBezTo>
                <a:cubicBezTo>
                  <a:pt x="1184" y="555"/>
                  <a:pt x="1184" y="555"/>
                  <a:pt x="1184" y="555"/>
                </a:cubicBezTo>
                <a:cubicBezTo>
                  <a:pt x="1174" y="561"/>
                  <a:pt x="1154" y="568"/>
                  <a:pt x="1136" y="571"/>
                </a:cubicBezTo>
                <a:cubicBezTo>
                  <a:pt x="1121" y="623"/>
                  <a:pt x="1121" y="623"/>
                  <a:pt x="1121" y="623"/>
                </a:cubicBezTo>
                <a:cubicBezTo>
                  <a:pt x="1113" y="621"/>
                  <a:pt x="1078" y="619"/>
                  <a:pt x="1078" y="619"/>
                </a:cubicBezTo>
                <a:cubicBezTo>
                  <a:pt x="1069" y="567"/>
                  <a:pt x="1069" y="567"/>
                  <a:pt x="1069" y="567"/>
                </a:cubicBezTo>
                <a:cubicBezTo>
                  <a:pt x="1057" y="564"/>
                  <a:pt x="1036" y="556"/>
                  <a:pt x="1022" y="545"/>
                </a:cubicBezTo>
                <a:cubicBezTo>
                  <a:pt x="975" y="570"/>
                  <a:pt x="975" y="570"/>
                  <a:pt x="975" y="570"/>
                </a:cubicBezTo>
                <a:cubicBezTo>
                  <a:pt x="970" y="565"/>
                  <a:pt x="946" y="538"/>
                  <a:pt x="946" y="538"/>
                </a:cubicBezTo>
                <a:cubicBezTo>
                  <a:pt x="976" y="495"/>
                  <a:pt x="976" y="495"/>
                  <a:pt x="976" y="495"/>
                </a:cubicBezTo>
                <a:cubicBezTo>
                  <a:pt x="971" y="484"/>
                  <a:pt x="961" y="464"/>
                  <a:pt x="960" y="445"/>
                </a:cubicBezTo>
                <a:cubicBezTo>
                  <a:pt x="909" y="430"/>
                  <a:pt x="909" y="430"/>
                  <a:pt x="909" y="430"/>
                </a:cubicBezTo>
                <a:cubicBezTo>
                  <a:pt x="908" y="422"/>
                  <a:pt x="910" y="387"/>
                  <a:pt x="910" y="387"/>
                </a:cubicBezTo>
                <a:cubicBezTo>
                  <a:pt x="963" y="377"/>
                  <a:pt x="963" y="377"/>
                  <a:pt x="963" y="377"/>
                </a:cubicBezTo>
                <a:cubicBezTo>
                  <a:pt x="971" y="350"/>
                  <a:pt x="972" y="349"/>
                  <a:pt x="986" y="330"/>
                </a:cubicBezTo>
                <a:cubicBezTo>
                  <a:pt x="960" y="284"/>
                  <a:pt x="960" y="284"/>
                  <a:pt x="960" y="284"/>
                </a:cubicBezTo>
                <a:cubicBezTo>
                  <a:pt x="966" y="279"/>
                  <a:pt x="992" y="255"/>
                  <a:pt x="992" y="255"/>
                </a:cubicBezTo>
                <a:cubicBezTo>
                  <a:pt x="1036" y="285"/>
                  <a:pt x="1036" y="285"/>
                  <a:pt x="1036" y="285"/>
                </a:cubicBezTo>
                <a:cubicBezTo>
                  <a:pt x="1047" y="279"/>
                  <a:pt x="1066" y="271"/>
                  <a:pt x="1085" y="270"/>
                </a:cubicBezTo>
                <a:cubicBezTo>
                  <a:pt x="1100" y="218"/>
                  <a:pt x="1100" y="218"/>
                  <a:pt x="1100" y="218"/>
                </a:cubicBezTo>
                <a:cubicBezTo>
                  <a:pt x="1107" y="218"/>
                  <a:pt x="1144" y="219"/>
                  <a:pt x="1144" y="219"/>
                </a:cubicBezTo>
                <a:cubicBezTo>
                  <a:pt x="1153" y="273"/>
                  <a:pt x="1153" y="273"/>
                  <a:pt x="1153" y="273"/>
                </a:cubicBezTo>
                <a:cubicBezTo>
                  <a:pt x="1180" y="281"/>
                  <a:pt x="1182" y="280"/>
                  <a:pt x="1199" y="295"/>
                </a:cubicBezTo>
                <a:cubicBezTo>
                  <a:pt x="1245" y="270"/>
                  <a:pt x="1245" y="270"/>
                  <a:pt x="1245" y="270"/>
                </a:cubicBezTo>
                <a:cubicBezTo>
                  <a:pt x="1251" y="276"/>
                  <a:pt x="1274" y="301"/>
                  <a:pt x="1274" y="301"/>
                </a:cubicBezTo>
                <a:cubicBezTo>
                  <a:pt x="1245" y="346"/>
                  <a:pt x="1245" y="346"/>
                  <a:pt x="1245" y="346"/>
                </a:cubicBezTo>
                <a:cubicBezTo>
                  <a:pt x="1251" y="355"/>
                  <a:pt x="1259" y="376"/>
                  <a:pt x="1262" y="395"/>
                </a:cubicBezTo>
                <a:cubicBezTo>
                  <a:pt x="1313" y="409"/>
                  <a:pt x="1313" y="409"/>
                  <a:pt x="1313" y="409"/>
                </a:cubicBezTo>
                <a:cubicBezTo>
                  <a:pt x="1312" y="417"/>
                  <a:pt x="1311" y="453"/>
                  <a:pt x="1311" y="453"/>
                </a:cubicBezTo>
                <a:cubicBezTo>
                  <a:pt x="1259" y="462"/>
                  <a:pt x="1259" y="462"/>
                  <a:pt x="1259" y="462"/>
                </a:cubicBezTo>
                <a:lnTo>
                  <a:pt x="1258" y="463"/>
                </a:lnTo>
                <a:close/>
                <a:moveTo>
                  <a:pt x="1198" y="341"/>
                </a:moveTo>
                <a:cubicBezTo>
                  <a:pt x="1154" y="292"/>
                  <a:pt x="1079" y="288"/>
                  <a:pt x="1031" y="331"/>
                </a:cubicBezTo>
                <a:cubicBezTo>
                  <a:pt x="982" y="376"/>
                  <a:pt x="978" y="450"/>
                  <a:pt x="1023" y="499"/>
                </a:cubicBezTo>
                <a:cubicBezTo>
                  <a:pt x="1066" y="547"/>
                  <a:pt x="1141" y="551"/>
                  <a:pt x="1190" y="507"/>
                </a:cubicBezTo>
                <a:cubicBezTo>
                  <a:pt x="1238" y="464"/>
                  <a:pt x="1242" y="389"/>
                  <a:pt x="1198" y="341"/>
                </a:cubicBezTo>
                <a:close/>
                <a:moveTo>
                  <a:pt x="800" y="175"/>
                </a:moveTo>
                <a:cubicBezTo>
                  <a:pt x="784" y="190"/>
                  <a:pt x="784" y="212"/>
                  <a:pt x="797" y="227"/>
                </a:cubicBezTo>
                <a:cubicBezTo>
                  <a:pt x="811" y="241"/>
                  <a:pt x="833" y="244"/>
                  <a:pt x="849" y="229"/>
                </a:cubicBezTo>
                <a:cubicBezTo>
                  <a:pt x="863" y="216"/>
                  <a:pt x="863" y="194"/>
                  <a:pt x="850" y="179"/>
                </a:cubicBezTo>
                <a:cubicBezTo>
                  <a:pt x="837" y="164"/>
                  <a:pt x="815" y="162"/>
                  <a:pt x="800" y="175"/>
                </a:cubicBezTo>
                <a:close/>
                <a:moveTo>
                  <a:pt x="941" y="366"/>
                </a:moveTo>
                <a:cubicBezTo>
                  <a:pt x="898" y="336"/>
                  <a:pt x="898" y="336"/>
                  <a:pt x="898" y="336"/>
                </a:cubicBezTo>
                <a:cubicBezTo>
                  <a:pt x="897" y="337"/>
                  <a:pt x="897" y="337"/>
                  <a:pt x="897" y="337"/>
                </a:cubicBezTo>
                <a:cubicBezTo>
                  <a:pt x="887" y="344"/>
                  <a:pt x="867" y="351"/>
                  <a:pt x="849" y="353"/>
                </a:cubicBezTo>
                <a:cubicBezTo>
                  <a:pt x="834" y="405"/>
                  <a:pt x="834" y="405"/>
                  <a:pt x="834" y="405"/>
                </a:cubicBezTo>
                <a:cubicBezTo>
                  <a:pt x="826" y="404"/>
                  <a:pt x="791" y="402"/>
                  <a:pt x="791" y="402"/>
                </a:cubicBezTo>
                <a:cubicBezTo>
                  <a:pt x="782" y="350"/>
                  <a:pt x="782" y="350"/>
                  <a:pt x="782" y="350"/>
                </a:cubicBezTo>
                <a:cubicBezTo>
                  <a:pt x="770" y="347"/>
                  <a:pt x="749" y="339"/>
                  <a:pt x="735" y="328"/>
                </a:cubicBezTo>
                <a:cubicBezTo>
                  <a:pt x="688" y="352"/>
                  <a:pt x="688" y="352"/>
                  <a:pt x="688" y="352"/>
                </a:cubicBezTo>
                <a:cubicBezTo>
                  <a:pt x="683" y="347"/>
                  <a:pt x="659" y="320"/>
                  <a:pt x="659" y="320"/>
                </a:cubicBezTo>
                <a:cubicBezTo>
                  <a:pt x="689" y="277"/>
                  <a:pt x="689" y="277"/>
                  <a:pt x="689" y="277"/>
                </a:cubicBezTo>
                <a:cubicBezTo>
                  <a:pt x="684" y="266"/>
                  <a:pt x="675" y="246"/>
                  <a:pt x="673" y="227"/>
                </a:cubicBezTo>
                <a:cubicBezTo>
                  <a:pt x="622" y="213"/>
                  <a:pt x="622" y="213"/>
                  <a:pt x="622" y="213"/>
                </a:cubicBezTo>
                <a:cubicBezTo>
                  <a:pt x="622" y="205"/>
                  <a:pt x="623" y="170"/>
                  <a:pt x="623" y="170"/>
                </a:cubicBezTo>
                <a:cubicBezTo>
                  <a:pt x="677" y="159"/>
                  <a:pt x="677" y="159"/>
                  <a:pt x="677" y="159"/>
                </a:cubicBezTo>
                <a:cubicBezTo>
                  <a:pt x="684" y="133"/>
                  <a:pt x="685" y="132"/>
                  <a:pt x="699" y="113"/>
                </a:cubicBezTo>
                <a:cubicBezTo>
                  <a:pt x="673" y="67"/>
                  <a:pt x="673" y="67"/>
                  <a:pt x="673" y="67"/>
                </a:cubicBezTo>
                <a:cubicBezTo>
                  <a:pt x="679" y="61"/>
                  <a:pt x="705" y="38"/>
                  <a:pt x="705" y="38"/>
                </a:cubicBezTo>
                <a:cubicBezTo>
                  <a:pt x="749" y="67"/>
                  <a:pt x="749" y="67"/>
                  <a:pt x="749" y="67"/>
                </a:cubicBezTo>
                <a:cubicBezTo>
                  <a:pt x="760" y="62"/>
                  <a:pt x="779" y="53"/>
                  <a:pt x="798" y="52"/>
                </a:cubicBezTo>
                <a:cubicBezTo>
                  <a:pt x="814" y="0"/>
                  <a:pt x="814" y="0"/>
                  <a:pt x="814" y="0"/>
                </a:cubicBezTo>
                <a:cubicBezTo>
                  <a:pt x="821" y="1"/>
                  <a:pt x="857" y="1"/>
                  <a:pt x="857" y="1"/>
                </a:cubicBezTo>
                <a:cubicBezTo>
                  <a:pt x="866" y="56"/>
                  <a:pt x="866" y="56"/>
                  <a:pt x="866" y="56"/>
                </a:cubicBezTo>
                <a:cubicBezTo>
                  <a:pt x="893" y="64"/>
                  <a:pt x="895" y="63"/>
                  <a:pt x="913" y="78"/>
                </a:cubicBezTo>
                <a:cubicBezTo>
                  <a:pt x="958" y="52"/>
                  <a:pt x="958" y="52"/>
                  <a:pt x="958" y="52"/>
                </a:cubicBezTo>
                <a:cubicBezTo>
                  <a:pt x="964" y="58"/>
                  <a:pt x="987" y="84"/>
                  <a:pt x="987" y="84"/>
                </a:cubicBezTo>
                <a:cubicBezTo>
                  <a:pt x="958" y="128"/>
                  <a:pt x="958" y="128"/>
                  <a:pt x="958" y="128"/>
                </a:cubicBezTo>
                <a:cubicBezTo>
                  <a:pt x="965" y="138"/>
                  <a:pt x="972" y="158"/>
                  <a:pt x="976" y="177"/>
                </a:cubicBezTo>
                <a:cubicBezTo>
                  <a:pt x="1026" y="191"/>
                  <a:pt x="1026" y="191"/>
                  <a:pt x="1026" y="191"/>
                </a:cubicBezTo>
                <a:cubicBezTo>
                  <a:pt x="1025" y="199"/>
                  <a:pt x="1024" y="236"/>
                  <a:pt x="1024" y="236"/>
                </a:cubicBezTo>
                <a:cubicBezTo>
                  <a:pt x="972" y="245"/>
                  <a:pt x="972" y="245"/>
                  <a:pt x="972" y="245"/>
                </a:cubicBezTo>
                <a:cubicBezTo>
                  <a:pt x="971" y="246"/>
                  <a:pt x="971" y="246"/>
                  <a:pt x="971" y="246"/>
                </a:cubicBezTo>
                <a:cubicBezTo>
                  <a:pt x="968" y="257"/>
                  <a:pt x="959" y="277"/>
                  <a:pt x="947" y="292"/>
                </a:cubicBezTo>
                <a:cubicBezTo>
                  <a:pt x="973" y="337"/>
                  <a:pt x="973" y="337"/>
                  <a:pt x="973" y="337"/>
                </a:cubicBezTo>
                <a:cubicBezTo>
                  <a:pt x="967" y="343"/>
                  <a:pt x="941" y="366"/>
                  <a:pt x="941" y="366"/>
                </a:cubicBezTo>
                <a:close/>
                <a:moveTo>
                  <a:pt x="912" y="123"/>
                </a:moveTo>
                <a:cubicBezTo>
                  <a:pt x="867" y="74"/>
                  <a:pt x="792" y="71"/>
                  <a:pt x="745" y="114"/>
                </a:cubicBezTo>
                <a:cubicBezTo>
                  <a:pt x="695" y="158"/>
                  <a:pt x="692" y="233"/>
                  <a:pt x="736" y="282"/>
                </a:cubicBezTo>
                <a:cubicBezTo>
                  <a:pt x="779" y="330"/>
                  <a:pt x="854" y="334"/>
                  <a:pt x="903" y="289"/>
                </a:cubicBezTo>
                <a:cubicBezTo>
                  <a:pt x="951" y="246"/>
                  <a:pt x="955" y="171"/>
                  <a:pt x="912" y="123"/>
                </a:cubicBezTo>
                <a:close/>
                <a:moveTo>
                  <a:pt x="775" y="451"/>
                </a:moveTo>
                <a:cubicBezTo>
                  <a:pt x="897" y="451"/>
                  <a:pt x="897" y="451"/>
                  <a:pt x="897" y="451"/>
                </a:cubicBezTo>
                <a:cubicBezTo>
                  <a:pt x="897" y="1238"/>
                  <a:pt x="897" y="1238"/>
                  <a:pt x="897" y="1238"/>
                </a:cubicBezTo>
                <a:cubicBezTo>
                  <a:pt x="0" y="1238"/>
                  <a:pt x="0" y="1238"/>
                  <a:pt x="0" y="1238"/>
                </a:cubicBezTo>
                <a:cubicBezTo>
                  <a:pt x="0" y="451"/>
                  <a:pt x="0" y="451"/>
                  <a:pt x="0" y="451"/>
                </a:cubicBezTo>
                <a:cubicBezTo>
                  <a:pt x="122" y="451"/>
                  <a:pt x="122" y="451"/>
                  <a:pt x="122" y="451"/>
                </a:cubicBezTo>
                <a:cubicBezTo>
                  <a:pt x="122" y="441"/>
                  <a:pt x="122" y="441"/>
                  <a:pt x="122" y="441"/>
                </a:cubicBezTo>
                <a:cubicBezTo>
                  <a:pt x="122" y="425"/>
                  <a:pt x="135" y="412"/>
                  <a:pt x="150" y="412"/>
                </a:cubicBezTo>
                <a:cubicBezTo>
                  <a:pt x="166" y="412"/>
                  <a:pt x="179" y="425"/>
                  <a:pt x="179" y="441"/>
                </a:cubicBezTo>
                <a:cubicBezTo>
                  <a:pt x="179" y="451"/>
                  <a:pt x="179" y="451"/>
                  <a:pt x="179" y="451"/>
                </a:cubicBezTo>
                <a:cubicBezTo>
                  <a:pt x="207" y="451"/>
                  <a:pt x="207" y="451"/>
                  <a:pt x="207" y="451"/>
                </a:cubicBezTo>
                <a:cubicBezTo>
                  <a:pt x="207" y="441"/>
                  <a:pt x="207" y="441"/>
                  <a:pt x="207" y="441"/>
                </a:cubicBezTo>
                <a:cubicBezTo>
                  <a:pt x="207" y="425"/>
                  <a:pt x="220" y="412"/>
                  <a:pt x="235" y="412"/>
                </a:cubicBezTo>
                <a:cubicBezTo>
                  <a:pt x="251" y="412"/>
                  <a:pt x="264" y="425"/>
                  <a:pt x="264" y="441"/>
                </a:cubicBezTo>
                <a:cubicBezTo>
                  <a:pt x="264" y="451"/>
                  <a:pt x="264" y="451"/>
                  <a:pt x="264" y="451"/>
                </a:cubicBezTo>
                <a:cubicBezTo>
                  <a:pt x="292" y="451"/>
                  <a:pt x="292" y="451"/>
                  <a:pt x="292" y="451"/>
                </a:cubicBezTo>
                <a:cubicBezTo>
                  <a:pt x="292" y="441"/>
                  <a:pt x="292" y="441"/>
                  <a:pt x="292" y="441"/>
                </a:cubicBezTo>
                <a:cubicBezTo>
                  <a:pt x="292" y="425"/>
                  <a:pt x="305" y="412"/>
                  <a:pt x="321" y="412"/>
                </a:cubicBezTo>
                <a:cubicBezTo>
                  <a:pt x="336" y="412"/>
                  <a:pt x="349" y="425"/>
                  <a:pt x="349" y="441"/>
                </a:cubicBezTo>
                <a:cubicBezTo>
                  <a:pt x="349" y="451"/>
                  <a:pt x="349" y="451"/>
                  <a:pt x="349" y="451"/>
                </a:cubicBezTo>
                <a:cubicBezTo>
                  <a:pt x="378" y="451"/>
                  <a:pt x="378" y="451"/>
                  <a:pt x="378" y="451"/>
                </a:cubicBezTo>
                <a:cubicBezTo>
                  <a:pt x="378" y="441"/>
                  <a:pt x="378" y="441"/>
                  <a:pt x="378" y="441"/>
                </a:cubicBezTo>
                <a:cubicBezTo>
                  <a:pt x="378" y="425"/>
                  <a:pt x="390" y="412"/>
                  <a:pt x="406" y="412"/>
                </a:cubicBezTo>
                <a:cubicBezTo>
                  <a:pt x="421" y="412"/>
                  <a:pt x="434" y="425"/>
                  <a:pt x="434" y="441"/>
                </a:cubicBezTo>
                <a:cubicBezTo>
                  <a:pt x="434" y="451"/>
                  <a:pt x="434" y="451"/>
                  <a:pt x="434" y="451"/>
                </a:cubicBezTo>
                <a:cubicBezTo>
                  <a:pt x="463" y="451"/>
                  <a:pt x="463" y="451"/>
                  <a:pt x="463" y="451"/>
                </a:cubicBezTo>
                <a:cubicBezTo>
                  <a:pt x="463" y="441"/>
                  <a:pt x="463" y="441"/>
                  <a:pt x="463" y="441"/>
                </a:cubicBezTo>
                <a:cubicBezTo>
                  <a:pt x="463" y="425"/>
                  <a:pt x="475" y="412"/>
                  <a:pt x="491" y="412"/>
                </a:cubicBezTo>
                <a:cubicBezTo>
                  <a:pt x="507" y="412"/>
                  <a:pt x="519" y="425"/>
                  <a:pt x="519" y="441"/>
                </a:cubicBezTo>
                <a:cubicBezTo>
                  <a:pt x="519" y="451"/>
                  <a:pt x="519" y="451"/>
                  <a:pt x="519" y="451"/>
                </a:cubicBezTo>
                <a:cubicBezTo>
                  <a:pt x="548" y="451"/>
                  <a:pt x="548" y="451"/>
                  <a:pt x="548" y="451"/>
                </a:cubicBezTo>
                <a:cubicBezTo>
                  <a:pt x="548" y="441"/>
                  <a:pt x="548" y="441"/>
                  <a:pt x="548" y="441"/>
                </a:cubicBezTo>
                <a:cubicBezTo>
                  <a:pt x="548" y="425"/>
                  <a:pt x="561" y="412"/>
                  <a:pt x="576" y="412"/>
                </a:cubicBezTo>
                <a:cubicBezTo>
                  <a:pt x="592" y="412"/>
                  <a:pt x="604" y="425"/>
                  <a:pt x="604" y="441"/>
                </a:cubicBezTo>
                <a:cubicBezTo>
                  <a:pt x="604" y="451"/>
                  <a:pt x="604" y="451"/>
                  <a:pt x="604" y="451"/>
                </a:cubicBezTo>
                <a:cubicBezTo>
                  <a:pt x="633" y="451"/>
                  <a:pt x="633" y="451"/>
                  <a:pt x="633" y="451"/>
                </a:cubicBezTo>
                <a:cubicBezTo>
                  <a:pt x="633" y="441"/>
                  <a:pt x="633" y="441"/>
                  <a:pt x="633" y="441"/>
                </a:cubicBezTo>
                <a:cubicBezTo>
                  <a:pt x="633" y="425"/>
                  <a:pt x="646" y="412"/>
                  <a:pt x="661" y="412"/>
                </a:cubicBezTo>
                <a:cubicBezTo>
                  <a:pt x="677" y="412"/>
                  <a:pt x="690" y="425"/>
                  <a:pt x="690" y="441"/>
                </a:cubicBezTo>
                <a:cubicBezTo>
                  <a:pt x="690" y="451"/>
                  <a:pt x="690" y="451"/>
                  <a:pt x="690" y="451"/>
                </a:cubicBezTo>
                <a:cubicBezTo>
                  <a:pt x="718" y="451"/>
                  <a:pt x="718" y="451"/>
                  <a:pt x="718" y="451"/>
                </a:cubicBezTo>
                <a:cubicBezTo>
                  <a:pt x="718" y="441"/>
                  <a:pt x="718" y="441"/>
                  <a:pt x="718" y="441"/>
                </a:cubicBezTo>
                <a:cubicBezTo>
                  <a:pt x="718" y="425"/>
                  <a:pt x="731" y="412"/>
                  <a:pt x="747" y="412"/>
                </a:cubicBezTo>
                <a:cubicBezTo>
                  <a:pt x="762" y="412"/>
                  <a:pt x="775" y="425"/>
                  <a:pt x="775" y="441"/>
                </a:cubicBezTo>
                <a:lnTo>
                  <a:pt x="775" y="451"/>
                </a:lnTo>
                <a:close/>
                <a:moveTo>
                  <a:pt x="682" y="949"/>
                </a:moveTo>
                <a:cubicBezTo>
                  <a:pt x="540" y="949"/>
                  <a:pt x="540" y="949"/>
                  <a:pt x="540" y="949"/>
                </a:cubicBezTo>
                <a:cubicBezTo>
                  <a:pt x="540" y="1069"/>
                  <a:pt x="540" y="1069"/>
                  <a:pt x="540" y="1069"/>
                </a:cubicBezTo>
                <a:cubicBezTo>
                  <a:pt x="682" y="1069"/>
                  <a:pt x="682" y="1069"/>
                  <a:pt x="682" y="1069"/>
                </a:cubicBezTo>
                <a:lnTo>
                  <a:pt x="682" y="949"/>
                </a:lnTo>
                <a:close/>
                <a:moveTo>
                  <a:pt x="703" y="1069"/>
                </a:moveTo>
                <a:cubicBezTo>
                  <a:pt x="845" y="1069"/>
                  <a:pt x="845" y="1069"/>
                  <a:pt x="845" y="1069"/>
                </a:cubicBezTo>
                <a:cubicBezTo>
                  <a:pt x="845" y="949"/>
                  <a:pt x="845" y="949"/>
                  <a:pt x="845" y="949"/>
                </a:cubicBezTo>
                <a:cubicBezTo>
                  <a:pt x="703" y="949"/>
                  <a:pt x="703" y="949"/>
                  <a:pt x="703" y="949"/>
                </a:cubicBezTo>
                <a:lnTo>
                  <a:pt x="703" y="1069"/>
                </a:lnTo>
                <a:close/>
                <a:moveTo>
                  <a:pt x="377" y="1196"/>
                </a:moveTo>
                <a:cubicBezTo>
                  <a:pt x="519" y="1196"/>
                  <a:pt x="519" y="1196"/>
                  <a:pt x="519" y="1196"/>
                </a:cubicBezTo>
                <a:cubicBezTo>
                  <a:pt x="519" y="1090"/>
                  <a:pt x="519" y="1090"/>
                  <a:pt x="519" y="1090"/>
                </a:cubicBezTo>
                <a:cubicBezTo>
                  <a:pt x="377" y="1090"/>
                  <a:pt x="377" y="1090"/>
                  <a:pt x="377" y="1090"/>
                </a:cubicBezTo>
                <a:lnTo>
                  <a:pt x="377" y="1196"/>
                </a:lnTo>
                <a:close/>
                <a:moveTo>
                  <a:pt x="357" y="1090"/>
                </a:moveTo>
                <a:cubicBezTo>
                  <a:pt x="215" y="1090"/>
                  <a:pt x="215" y="1090"/>
                  <a:pt x="215" y="1090"/>
                </a:cubicBezTo>
                <a:cubicBezTo>
                  <a:pt x="215" y="1196"/>
                  <a:pt x="215" y="1196"/>
                  <a:pt x="215" y="1196"/>
                </a:cubicBezTo>
                <a:cubicBezTo>
                  <a:pt x="357" y="1196"/>
                  <a:pt x="357" y="1196"/>
                  <a:pt x="357" y="1196"/>
                </a:cubicBezTo>
                <a:lnTo>
                  <a:pt x="357" y="1090"/>
                </a:lnTo>
                <a:close/>
                <a:moveTo>
                  <a:pt x="540" y="1196"/>
                </a:moveTo>
                <a:cubicBezTo>
                  <a:pt x="682" y="1196"/>
                  <a:pt x="682" y="1196"/>
                  <a:pt x="682" y="1196"/>
                </a:cubicBezTo>
                <a:cubicBezTo>
                  <a:pt x="682" y="1090"/>
                  <a:pt x="682" y="1090"/>
                  <a:pt x="682" y="1090"/>
                </a:cubicBezTo>
                <a:cubicBezTo>
                  <a:pt x="540" y="1090"/>
                  <a:pt x="540" y="1090"/>
                  <a:pt x="540" y="1090"/>
                </a:cubicBezTo>
                <a:lnTo>
                  <a:pt x="540" y="1196"/>
                </a:lnTo>
                <a:close/>
                <a:moveTo>
                  <a:pt x="519" y="949"/>
                </a:moveTo>
                <a:cubicBezTo>
                  <a:pt x="377" y="949"/>
                  <a:pt x="377" y="949"/>
                  <a:pt x="377" y="949"/>
                </a:cubicBezTo>
                <a:cubicBezTo>
                  <a:pt x="377" y="1069"/>
                  <a:pt x="377" y="1069"/>
                  <a:pt x="377" y="1069"/>
                </a:cubicBezTo>
                <a:cubicBezTo>
                  <a:pt x="519" y="1069"/>
                  <a:pt x="519" y="1069"/>
                  <a:pt x="519" y="1069"/>
                </a:cubicBezTo>
                <a:lnTo>
                  <a:pt x="519" y="949"/>
                </a:lnTo>
                <a:close/>
                <a:moveTo>
                  <a:pt x="357" y="949"/>
                </a:moveTo>
                <a:cubicBezTo>
                  <a:pt x="215" y="949"/>
                  <a:pt x="215" y="949"/>
                  <a:pt x="215" y="949"/>
                </a:cubicBezTo>
                <a:cubicBezTo>
                  <a:pt x="215" y="1069"/>
                  <a:pt x="215" y="1069"/>
                  <a:pt x="215" y="1069"/>
                </a:cubicBezTo>
                <a:cubicBezTo>
                  <a:pt x="357" y="1069"/>
                  <a:pt x="357" y="1069"/>
                  <a:pt x="357" y="1069"/>
                </a:cubicBezTo>
                <a:lnTo>
                  <a:pt x="357" y="949"/>
                </a:lnTo>
                <a:close/>
                <a:moveTo>
                  <a:pt x="194" y="949"/>
                </a:moveTo>
                <a:cubicBezTo>
                  <a:pt x="52" y="949"/>
                  <a:pt x="52" y="949"/>
                  <a:pt x="52" y="949"/>
                </a:cubicBezTo>
                <a:cubicBezTo>
                  <a:pt x="52" y="1069"/>
                  <a:pt x="52" y="1069"/>
                  <a:pt x="52" y="1069"/>
                </a:cubicBezTo>
                <a:cubicBezTo>
                  <a:pt x="194" y="1069"/>
                  <a:pt x="194" y="1069"/>
                  <a:pt x="194" y="1069"/>
                </a:cubicBezTo>
                <a:lnTo>
                  <a:pt x="194" y="949"/>
                </a:lnTo>
                <a:close/>
                <a:moveTo>
                  <a:pt x="52" y="1090"/>
                </a:moveTo>
                <a:cubicBezTo>
                  <a:pt x="52" y="1196"/>
                  <a:pt x="52" y="1196"/>
                  <a:pt x="52" y="1196"/>
                </a:cubicBezTo>
                <a:cubicBezTo>
                  <a:pt x="194" y="1196"/>
                  <a:pt x="194" y="1196"/>
                  <a:pt x="194" y="1196"/>
                </a:cubicBezTo>
                <a:cubicBezTo>
                  <a:pt x="194" y="1090"/>
                  <a:pt x="194" y="1090"/>
                  <a:pt x="194" y="1090"/>
                </a:cubicBezTo>
                <a:lnTo>
                  <a:pt x="52" y="1090"/>
                </a:lnTo>
                <a:close/>
                <a:moveTo>
                  <a:pt x="845" y="1196"/>
                </a:moveTo>
                <a:cubicBezTo>
                  <a:pt x="845" y="1090"/>
                  <a:pt x="845" y="1090"/>
                  <a:pt x="845" y="1090"/>
                </a:cubicBezTo>
                <a:cubicBezTo>
                  <a:pt x="703" y="1090"/>
                  <a:pt x="703" y="1090"/>
                  <a:pt x="703" y="1090"/>
                </a:cubicBezTo>
                <a:cubicBezTo>
                  <a:pt x="703" y="1196"/>
                  <a:pt x="703" y="1196"/>
                  <a:pt x="703" y="1196"/>
                </a:cubicBezTo>
                <a:lnTo>
                  <a:pt x="845" y="1196"/>
                </a:lnTo>
                <a:close/>
                <a:moveTo>
                  <a:pt x="845" y="808"/>
                </a:moveTo>
                <a:cubicBezTo>
                  <a:pt x="703" y="808"/>
                  <a:pt x="703" y="808"/>
                  <a:pt x="703" y="808"/>
                </a:cubicBezTo>
                <a:cubicBezTo>
                  <a:pt x="703" y="928"/>
                  <a:pt x="703" y="928"/>
                  <a:pt x="703" y="928"/>
                </a:cubicBezTo>
                <a:cubicBezTo>
                  <a:pt x="845" y="928"/>
                  <a:pt x="845" y="928"/>
                  <a:pt x="845" y="928"/>
                </a:cubicBezTo>
                <a:lnTo>
                  <a:pt x="845" y="808"/>
                </a:lnTo>
                <a:close/>
                <a:moveTo>
                  <a:pt x="682" y="808"/>
                </a:moveTo>
                <a:cubicBezTo>
                  <a:pt x="540" y="808"/>
                  <a:pt x="540" y="808"/>
                  <a:pt x="540" y="808"/>
                </a:cubicBezTo>
                <a:cubicBezTo>
                  <a:pt x="540" y="928"/>
                  <a:pt x="540" y="928"/>
                  <a:pt x="540" y="928"/>
                </a:cubicBezTo>
                <a:cubicBezTo>
                  <a:pt x="682" y="928"/>
                  <a:pt x="682" y="928"/>
                  <a:pt x="682" y="928"/>
                </a:cubicBezTo>
                <a:lnTo>
                  <a:pt x="682" y="808"/>
                </a:lnTo>
                <a:close/>
                <a:moveTo>
                  <a:pt x="519" y="808"/>
                </a:moveTo>
                <a:cubicBezTo>
                  <a:pt x="377" y="808"/>
                  <a:pt x="377" y="808"/>
                  <a:pt x="377" y="808"/>
                </a:cubicBezTo>
                <a:cubicBezTo>
                  <a:pt x="377" y="928"/>
                  <a:pt x="377" y="928"/>
                  <a:pt x="377" y="928"/>
                </a:cubicBezTo>
                <a:cubicBezTo>
                  <a:pt x="519" y="928"/>
                  <a:pt x="519" y="928"/>
                  <a:pt x="519" y="928"/>
                </a:cubicBezTo>
                <a:lnTo>
                  <a:pt x="519" y="808"/>
                </a:lnTo>
                <a:close/>
                <a:moveTo>
                  <a:pt x="357" y="808"/>
                </a:moveTo>
                <a:cubicBezTo>
                  <a:pt x="215" y="808"/>
                  <a:pt x="215" y="808"/>
                  <a:pt x="215" y="808"/>
                </a:cubicBezTo>
                <a:cubicBezTo>
                  <a:pt x="215" y="928"/>
                  <a:pt x="215" y="928"/>
                  <a:pt x="215" y="928"/>
                </a:cubicBezTo>
                <a:cubicBezTo>
                  <a:pt x="357" y="928"/>
                  <a:pt x="357" y="928"/>
                  <a:pt x="357" y="928"/>
                </a:cubicBezTo>
                <a:lnTo>
                  <a:pt x="357" y="808"/>
                </a:lnTo>
                <a:close/>
                <a:moveTo>
                  <a:pt x="194" y="808"/>
                </a:moveTo>
                <a:cubicBezTo>
                  <a:pt x="52" y="808"/>
                  <a:pt x="52" y="808"/>
                  <a:pt x="52" y="808"/>
                </a:cubicBezTo>
                <a:cubicBezTo>
                  <a:pt x="52" y="928"/>
                  <a:pt x="52" y="928"/>
                  <a:pt x="52" y="928"/>
                </a:cubicBezTo>
                <a:cubicBezTo>
                  <a:pt x="194" y="928"/>
                  <a:pt x="194" y="928"/>
                  <a:pt x="194" y="928"/>
                </a:cubicBezTo>
                <a:lnTo>
                  <a:pt x="194" y="808"/>
                </a:lnTo>
                <a:close/>
                <a:moveTo>
                  <a:pt x="845" y="668"/>
                </a:moveTo>
                <a:cubicBezTo>
                  <a:pt x="703" y="668"/>
                  <a:pt x="703" y="668"/>
                  <a:pt x="703" y="668"/>
                </a:cubicBezTo>
                <a:cubicBezTo>
                  <a:pt x="703" y="787"/>
                  <a:pt x="703" y="787"/>
                  <a:pt x="703" y="787"/>
                </a:cubicBezTo>
                <a:cubicBezTo>
                  <a:pt x="845" y="787"/>
                  <a:pt x="845" y="787"/>
                  <a:pt x="845" y="787"/>
                </a:cubicBezTo>
                <a:lnTo>
                  <a:pt x="845" y="668"/>
                </a:lnTo>
                <a:close/>
                <a:moveTo>
                  <a:pt x="682" y="668"/>
                </a:moveTo>
                <a:cubicBezTo>
                  <a:pt x="540" y="668"/>
                  <a:pt x="540" y="668"/>
                  <a:pt x="540" y="668"/>
                </a:cubicBezTo>
                <a:cubicBezTo>
                  <a:pt x="540" y="787"/>
                  <a:pt x="540" y="787"/>
                  <a:pt x="540" y="787"/>
                </a:cubicBezTo>
                <a:cubicBezTo>
                  <a:pt x="682" y="787"/>
                  <a:pt x="682" y="787"/>
                  <a:pt x="682" y="787"/>
                </a:cubicBezTo>
                <a:lnTo>
                  <a:pt x="682" y="668"/>
                </a:lnTo>
                <a:close/>
                <a:moveTo>
                  <a:pt x="519" y="668"/>
                </a:moveTo>
                <a:cubicBezTo>
                  <a:pt x="377" y="668"/>
                  <a:pt x="377" y="668"/>
                  <a:pt x="377" y="668"/>
                </a:cubicBezTo>
                <a:cubicBezTo>
                  <a:pt x="377" y="787"/>
                  <a:pt x="377" y="787"/>
                  <a:pt x="377" y="787"/>
                </a:cubicBezTo>
                <a:cubicBezTo>
                  <a:pt x="519" y="787"/>
                  <a:pt x="519" y="787"/>
                  <a:pt x="519" y="787"/>
                </a:cubicBezTo>
                <a:lnTo>
                  <a:pt x="519" y="668"/>
                </a:lnTo>
                <a:close/>
                <a:moveTo>
                  <a:pt x="357" y="668"/>
                </a:moveTo>
                <a:cubicBezTo>
                  <a:pt x="215" y="668"/>
                  <a:pt x="215" y="668"/>
                  <a:pt x="215" y="668"/>
                </a:cubicBezTo>
                <a:cubicBezTo>
                  <a:pt x="215" y="787"/>
                  <a:pt x="215" y="787"/>
                  <a:pt x="215" y="787"/>
                </a:cubicBezTo>
                <a:cubicBezTo>
                  <a:pt x="357" y="787"/>
                  <a:pt x="357" y="787"/>
                  <a:pt x="357" y="787"/>
                </a:cubicBezTo>
                <a:lnTo>
                  <a:pt x="357" y="668"/>
                </a:lnTo>
                <a:close/>
                <a:moveTo>
                  <a:pt x="194" y="668"/>
                </a:moveTo>
                <a:cubicBezTo>
                  <a:pt x="52" y="668"/>
                  <a:pt x="52" y="668"/>
                  <a:pt x="52" y="668"/>
                </a:cubicBezTo>
                <a:cubicBezTo>
                  <a:pt x="52" y="787"/>
                  <a:pt x="52" y="787"/>
                  <a:pt x="52" y="787"/>
                </a:cubicBezTo>
                <a:cubicBezTo>
                  <a:pt x="194" y="787"/>
                  <a:pt x="194" y="787"/>
                  <a:pt x="194" y="787"/>
                </a:cubicBezTo>
                <a:lnTo>
                  <a:pt x="194" y="668"/>
                </a:lnTo>
                <a:close/>
                <a:moveTo>
                  <a:pt x="775" y="493"/>
                </a:moveTo>
                <a:cubicBezTo>
                  <a:pt x="775" y="511"/>
                  <a:pt x="775" y="511"/>
                  <a:pt x="775" y="511"/>
                </a:cubicBezTo>
                <a:cubicBezTo>
                  <a:pt x="775" y="527"/>
                  <a:pt x="762" y="540"/>
                  <a:pt x="747" y="540"/>
                </a:cubicBezTo>
                <a:cubicBezTo>
                  <a:pt x="731" y="540"/>
                  <a:pt x="718" y="527"/>
                  <a:pt x="718" y="511"/>
                </a:cubicBezTo>
                <a:cubicBezTo>
                  <a:pt x="718" y="493"/>
                  <a:pt x="718" y="493"/>
                  <a:pt x="718" y="493"/>
                </a:cubicBezTo>
                <a:cubicBezTo>
                  <a:pt x="690" y="493"/>
                  <a:pt x="690" y="493"/>
                  <a:pt x="690" y="493"/>
                </a:cubicBezTo>
                <a:cubicBezTo>
                  <a:pt x="690" y="511"/>
                  <a:pt x="690" y="511"/>
                  <a:pt x="690" y="511"/>
                </a:cubicBezTo>
                <a:cubicBezTo>
                  <a:pt x="690" y="527"/>
                  <a:pt x="677" y="540"/>
                  <a:pt x="661" y="540"/>
                </a:cubicBezTo>
                <a:cubicBezTo>
                  <a:pt x="646" y="540"/>
                  <a:pt x="633" y="527"/>
                  <a:pt x="633" y="511"/>
                </a:cubicBezTo>
                <a:cubicBezTo>
                  <a:pt x="633" y="493"/>
                  <a:pt x="633" y="493"/>
                  <a:pt x="633" y="493"/>
                </a:cubicBezTo>
                <a:cubicBezTo>
                  <a:pt x="604" y="493"/>
                  <a:pt x="604" y="493"/>
                  <a:pt x="604" y="493"/>
                </a:cubicBezTo>
                <a:cubicBezTo>
                  <a:pt x="604" y="511"/>
                  <a:pt x="604" y="511"/>
                  <a:pt x="604" y="511"/>
                </a:cubicBezTo>
                <a:cubicBezTo>
                  <a:pt x="604" y="527"/>
                  <a:pt x="592" y="540"/>
                  <a:pt x="576" y="540"/>
                </a:cubicBezTo>
                <a:cubicBezTo>
                  <a:pt x="561" y="540"/>
                  <a:pt x="548" y="527"/>
                  <a:pt x="548" y="511"/>
                </a:cubicBezTo>
                <a:cubicBezTo>
                  <a:pt x="548" y="493"/>
                  <a:pt x="548" y="493"/>
                  <a:pt x="548" y="493"/>
                </a:cubicBezTo>
                <a:cubicBezTo>
                  <a:pt x="519" y="493"/>
                  <a:pt x="519" y="493"/>
                  <a:pt x="519" y="493"/>
                </a:cubicBezTo>
                <a:cubicBezTo>
                  <a:pt x="519" y="511"/>
                  <a:pt x="519" y="511"/>
                  <a:pt x="519" y="511"/>
                </a:cubicBezTo>
                <a:cubicBezTo>
                  <a:pt x="519" y="527"/>
                  <a:pt x="507" y="540"/>
                  <a:pt x="491" y="540"/>
                </a:cubicBezTo>
                <a:cubicBezTo>
                  <a:pt x="475" y="540"/>
                  <a:pt x="463" y="527"/>
                  <a:pt x="463" y="511"/>
                </a:cubicBezTo>
                <a:cubicBezTo>
                  <a:pt x="463" y="493"/>
                  <a:pt x="463" y="493"/>
                  <a:pt x="463" y="493"/>
                </a:cubicBezTo>
                <a:cubicBezTo>
                  <a:pt x="434" y="493"/>
                  <a:pt x="434" y="493"/>
                  <a:pt x="434" y="493"/>
                </a:cubicBezTo>
                <a:cubicBezTo>
                  <a:pt x="434" y="511"/>
                  <a:pt x="434" y="511"/>
                  <a:pt x="434" y="511"/>
                </a:cubicBezTo>
                <a:cubicBezTo>
                  <a:pt x="434" y="527"/>
                  <a:pt x="421" y="540"/>
                  <a:pt x="406" y="540"/>
                </a:cubicBezTo>
                <a:cubicBezTo>
                  <a:pt x="390" y="540"/>
                  <a:pt x="378" y="527"/>
                  <a:pt x="378" y="511"/>
                </a:cubicBezTo>
                <a:cubicBezTo>
                  <a:pt x="378" y="493"/>
                  <a:pt x="378" y="493"/>
                  <a:pt x="378" y="493"/>
                </a:cubicBezTo>
                <a:cubicBezTo>
                  <a:pt x="349" y="493"/>
                  <a:pt x="349" y="493"/>
                  <a:pt x="349" y="493"/>
                </a:cubicBezTo>
                <a:cubicBezTo>
                  <a:pt x="349" y="511"/>
                  <a:pt x="349" y="511"/>
                  <a:pt x="349" y="511"/>
                </a:cubicBezTo>
                <a:cubicBezTo>
                  <a:pt x="349" y="527"/>
                  <a:pt x="336" y="540"/>
                  <a:pt x="321" y="540"/>
                </a:cubicBezTo>
                <a:cubicBezTo>
                  <a:pt x="305" y="540"/>
                  <a:pt x="292" y="527"/>
                  <a:pt x="292" y="511"/>
                </a:cubicBezTo>
                <a:cubicBezTo>
                  <a:pt x="292" y="493"/>
                  <a:pt x="292" y="493"/>
                  <a:pt x="292" y="493"/>
                </a:cubicBezTo>
                <a:cubicBezTo>
                  <a:pt x="264" y="493"/>
                  <a:pt x="264" y="493"/>
                  <a:pt x="264" y="493"/>
                </a:cubicBezTo>
                <a:cubicBezTo>
                  <a:pt x="264" y="511"/>
                  <a:pt x="264" y="511"/>
                  <a:pt x="264" y="511"/>
                </a:cubicBezTo>
                <a:cubicBezTo>
                  <a:pt x="264" y="527"/>
                  <a:pt x="251" y="540"/>
                  <a:pt x="235" y="540"/>
                </a:cubicBezTo>
                <a:cubicBezTo>
                  <a:pt x="220" y="540"/>
                  <a:pt x="207" y="527"/>
                  <a:pt x="207" y="511"/>
                </a:cubicBezTo>
                <a:cubicBezTo>
                  <a:pt x="207" y="493"/>
                  <a:pt x="207" y="493"/>
                  <a:pt x="207" y="493"/>
                </a:cubicBezTo>
                <a:cubicBezTo>
                  <a:pt x="179" y="493"/>
                  <a:pt x="179" y="493"/>
                  <a:pt x="179" y="493"/>
                </a:cubicBezTo>
                <a:cubicBezTo>
                  <a:pt x="179" y="511"/>
                  <a:pt x="179" y="511"/>
                  <a:pt x="179" y="511"/>
                </a:cubicBezTo>
                <a:cubicBezTo>
                  <a:pt x="179" y="527"/>
                  <a:pt x="166" y="540"/>
                  <a:pt x="150" y="540"/>
                </a:cubicBezTo>
                <a:cubicBezTo>
                  <a:pt x="135" y="540"/>
                  <a:pt x="122" y="527"/>
                  <a:pt x="122" y="511"/>
                </a:cubicBezTo>
                <a:cubicBezTo>
                  <a:pt x="122" y="493"/>
                  <a:pt x="122" y="493"/>
                  <a:pt x="122" y="493"/>
                </a:cubicBezTo>
                <a:cubicBezTo>
                  <a:pt x="42" y="493"/>
                  <a:pt x="42" y="493"/>
                  <a:pt x="42" y="493"/>
                </a:cubicBezTo>
                <a:cubicBezTo>
                  <a:pt x="42" y="647"/>
                  <a:pt x="42" y="647"/>
                  <a:pt x="42" y="647"/>
                </a:cubicBezTo>
                <a:cubicBezTo>
                  <a:pt x="855" y="647"/>
                  <a:pt x="855" y="647"/>
                  <a:pt x="855" y="647"/>
                </a:cubicBezTo>
                <a:cubicBezTo>
                  <a:pt x="855" y="493"/>
                  <a:pt x="855" y="493"/>
                  <a:pt x="855" y="493"/>
                </a:cubicBezTo>
                <a:lnTo>
                  <a:pt x="775" y="49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9057786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89125" y="1447800"/>
            <a:ext cx="4205288" cy="1523494"/>
          </a:xfrm>
        </p:spPr>
        <p:txBody>
          <a:bodyPr anchor="ctr" anchorCtr="0">
            <a:noAutofit/>
          </a:bodyPr>
          <a:lstStyle>
            <a:lvl1pPr>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5630472"/>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889125" y="4160520"/>
            <a:ext cx="8872538" cy="1274538"/>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600" b="0" i="0" u="none" strike="noStrike" kern="1200" cap="none" spc="-642"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713385" y="2136047"/>
            <a:ext cx="3499128" cy="2114058"/>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160538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35554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5640138"/>
      </p:ext>
    </p:extLst>
  </p:cSld>
  <p:clrMap bg1="lt1" tx1="dk1" bg2="lt2" tx2="dk2" accent1="accent1" accent2="accent2" accent3="accent3" accent4="accent4" accent5="accent5" accent6="accent6" hlink="hlink" folHlink="folHlink"/>
  <p:sldLayoutIdLst>
    <p:sldLayoutId id="214748378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595959"/>
              </a:gs>
              <a:gs pos="86000">
                <a:srgbClr val="595959"/>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595959"/>
              </a:gs>
              <a:gs pos="86000">
                <a:srgbClr val="595959"/>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595959"/>
              </a:gs>
              <a:gs pos="86000">
                <a:srgbClr val="595959"/>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0.xml.rels>&#65279;<?xml version="1.0" encoding="utf-8"?><Relationships xmlns="http://schemas.openxmlformats.org/package/2006/relationships"><Relationship Type="http://schemas.openxmlformats.org/officeDocument/2006/relationships/slideLayout" Target="../slideLayouts/slideLayout11.xml" Id="rId1" /></Relationships>
</file>

<file path=ppt/slides/_rels/slide11.xml.rels>&#65279;<?xml version="1.0" encoding="utf-8"?><Relationships xmlns="http://schemas.openxmlformats.org/package/2006/relationships"><Relationship Type="http://schemas.openxmlformats.org/officeDocument/2006/relationships/slideLayout" Target="../slideLayouts/slideLayout15.xml" Id="rId3" /><Relationship Type="http://schemas.openxmlformats.org/officeDocument/2006/relationships/tags" Target="../tags/tag6.xml" Id="rId2" /><Relationship Type="http://schemas.openxmlformats.org/officeDocument/2006/relationships/vmlDrawing" Target="../drawings/vmlDrawing3.vml" Id="rId1" /><Relationship Type="http://schemas.openxmlformats.org/officeDocument/2006/relationships/image" Target="../media/image11.emf" Id="rId6" /><Relationship Type="http://schemas.openxmlformats.org/officeDocument/2006/relationships/oleObject" Target="../embeddings/oleObject3.bin" Id="rId5" /></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11.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1.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Layout" Target="../slideLayouts/slideLayout8.xml"/><Relationship Id="rId4" Type="http://schemas.openxmlformats.org/officeDocument/2006/relationships/tags" Target="../tags/tag5.xml"/></Relationships>
</file>

<file path=ppt/slides/_rels/slide4.xml.rels>&#65279;<?xml version="1.0" encoding="utf-8"?><Relationships xmlns="http://schemas.openxmlformats.org/package/2006/relationships"><Relationship Type="http://schemas.openxmlformats.org/officeDocument/2006/relationships/slideLayout" Target="../slideLayouts/slideLayout6.xml" Id="rId1" /></Relationships>
</file>

<file path=ppt/slides/_rels/slide5.xml.rels>&#65279;<?xml version="1.0" encoding="utf-8"?><Relationships xmlns="http://schemas.openxmlformats.org/package/2006/relationships"><Relationship Type="http://schemas.openxmlformats.org/officeDocument/2006/relationships/chart" Target="../charts/chart1.xml" Id="rId3" /><Relationship Type="http://schemas.openxmlformats.org/officeDocument/2006/relationships/slideLayout" Target="../slideLayouts/slideLayout6.xml" Id="rId1" /><Relationship Type="http://schemas.openxmlformats.org/officeDocument/2006/relationships/chart" Target="../charts/chart2.xml" Id="rId4" /></Relationships>
</file>

<file path=ppt/slides/_rels/slide6.xml.rels>&#65279;<?xml version="1.0" encoding="utf-8"?><Relationships xmlns="http://schemas.openxmlformats.org/package/2006/relationships"><Relationship Type="http://schemas.openxmlformats.org/officeDocument/2006/relationships/slideLayout" Target="../slideLayouts/slideLayout11.xml" Id="rId1" /></Relationships>
</file>

<file path=ppt/slides/_rels/slide7.xml.rels>&#65279;<?xml version="1.0" encoding="utf-8"?><Relationships xmlns="http://schemas.openxmlformats.org/package/2006/relationships"><Relationship Type="http://schemas.openxmlformats.org/officeDocument/2006/relationships/slideLayout" Target="../slideLayouts/slideLayout12.xml" Id="rId1" /></Relationships>
</file>

<file path=ppt/slides/_rels/slide8.xml.rels>&#65279;<?xml version="1.0" encoding="utf-8"?><Relationships xmlns="http://schemas.openxmlformats.org/package/2006/relationships"><Relationship Type="http://schemas.openxmlformats.org/officeDocument/2006/relationships/slideLayout" Target="../slideLayouts/slideLayout13.xml" Id="rId1" /></Relationships>
</file>

<file path=ppt/slides/_rels/slide9.xml.rels>&#65279;<?xml version="1.0" encoding="utf-8"?><Relationships xmlns="http://schemas.openxmlformats.org/package/2006/relationships"><Relationship Type="http://schemas.openxmlformats.org/officeDocument/2006/relationships/slideLayout" Target="../slideLayouts/slideLayout9.xml" Id="rId1"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WebCamps</a:t>
            </a:r>
            <a:r>
              <a:rPr lang="en-US" dirty="0"/>
              <a:t> Online</a:t>
            </a:r>
          </a:p>
        </p:txBody>
      </p:sp>
      <p:grpSp>
        <p:nvGrpSpPr>
          <p:cNvPr id="16" name="Group 15"/>
          <p:cNvGrpSpPr/>
          <p:nvPr/>
        </p:nvGrpSpPr>
        <p:grpSpPr>
          <a:xfrm>
            <a:off x="-1" y="1141412"/>
            <a:ext cx="11676064" cy="1645920"/>
            <a:chOff x="-1" y="1141412"/>
            <a:chExt cx="11676064" cy="1645920"/>
          </a:xfrm>
        </p:grpSpPr>
        <p:sp>
          <p:nvSpPr>
            <p:cNvPr id="4" name="Rectangle 3"/>
            <p:cNvSpPr/>
            <p:nvPr/>
          </p:nvSpPr>
          <p:spPr bwMode="auto">
            <a:xfrm>
              <a:off x="-1" y="1141412"/>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 name="Rectangle 7"/>
            <p:cNvSpPr/>
            <p:nvPr/>
          </p:nvSpPr>
          <p:spPr>
            <a:xfrm>
              <a:off x="3651849" y="1141412"/>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Twitter: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Follow @</a:t>
              </a:r>
              <a:r>
                <a:rPr lang="en-US" sz="2600" spc="-100" dirty="0" err="1">
                  <a:gradFill>
                    <a:gsLst>
                      <a:gs pos="0">
                        <a:srgbClr val="595959"/>
                      </a:gs>
                      <a:gs pos="86000">
                        <a:srgbClr val="595959"/>
                      </a:gs>
                    </a:gsLst>
                    <a:lin ang="5400000" scaled="0"/>
                  </a:gradFill>
                  <a:latin typeface="Segoe UI Light" pitchFamily="34" charset="0"/>
                </a:rPr>
                <a:t>webcamps</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Hashtag </a:t>
              </a:r>
              <a:r>
                <a:rPr lang="en-US" sz="2600" spc="-100" dirty="0" smtClean="0">
                  <a:gradFill>
                    <a:gsLst>
                      <a:gs pos="0">
                        <a:srgbClr val="595959"/>
                      </a:gs>
                      <a:gs pos="86000">
                        <a:srgbClr val="595959"/>
                      </a:gs>
                    </a:gsLst>
                    <a:lin ang="5400000" scaled="0"/>
                  </a:gradFill>
                  <a:latin typeface="Segoe UI Light" pitchFamily="34" charset="0"/>
                </a:rPr>
                <a:t>#</a:t>
              </a:r>
              <a:r>
                <a:rPr lang="en-US" sz="2600" spc="-100" dirty="0" err="1" smtClean="0">
                  <a:gradFill>
                    <a:gsLst>
                      <a:gs pos="0">
                        <a:srgbClr val="595959"/>
                      </a:gs>
                      <a:gs pos="86000">
                        <a:srgbClr val="595959"/>
                      </a:gs>
                    </a:gsLst>
                    <a:lin ang="5400000" scaled="0"/>
                  </a:gradFill>
                  <a:latin typeface="Segoe UI Light" pitchFamily="34" charset="0"/>
                </a:rPr>
                <a:t>devamps</a:t>
              </a:r>
              <a:endParaRPr lang="en-US" sz="2600" spc="-100" dirty="0">
                <a:gradFill>
                  <a:gsLst>
                    <a:gs pos="0">
                      <a:srgbClr val="595959"/>
                    </a:gs>
                    <a:gs pos="86000">
                      <a:srgbClr val="595959"/>
                    </a:gs>
                  </a:gsLst>
                  <a:lin ang="5400000" scaled="0"/>
                </a:gradFill>
                <a:latin typeface="Segoe UI Light" pitchFamily="34" charset="0"/>
              </a:endParaRPr>
            </a:p>
            <a:p>
              <a:pPr marL="3175" lvl="0" defTabSz="914363">
                <a:lnSpc>
                  <a:spcPct val="90000"/>
                </a:lnSpc>
                <a:spcBef>
                  <a:spcPts val="600"/>
                </a:spcBef>
                <a:buSzPct val="80000"/>
              </a:pPr>
              <a:r>
                <a:rPr lang="en-US" sz="2600" spc="-100" dirty="0" smtClean="0">
                  <a:gradFill>
                    <a:gsLst>
                      <a:gs pos="0">
                        <a:srgbClr val="595959"/>
                      </a:gs>
                      <a:gs pos="86000">
                        <a:srgbClr val="595959"/>
                      </a:gs>
                    </a:gsLst>
                    <a:lin ang="5400000" scaled="0"/>
                  </a:gradFill>
                  <a:latin typeface="Segoe UI Light" pitchFamily="34" charset="0"/>
                </a:rPr>
                <a:t>[Speaker] / [Twitter]</a:t>
              </a:r>
              <a:endParaRPr lang="en-US" sz="2600" spc="-100" dirty="0">
                <a:gradFill>
                  <a:gsLst>
                    <a:gs pos="0">
                      <a:srgbClr val="595959"/>
                    </a:gs>
                    <a:gs pos="86000">
                      <a:srgbClr val="595959"/>
                    </a:gs>
                  </a:gsLst>
                  <a:lin ang="5400000" scaled="0"/>
                </a:gradFill>
                <a:latin typeface="Segoe UI Light" pitchFamily="34" charset="0"/>
              </a:endParaRPr>
            </a:p>
          </p:txBody>
        </p:sp>
        <p:sp>
          <p:nvSpPr>
            <p:cNvPr id="9" name="Freeform 13"/>
            <p:cNvSpPr>
              <a:spLocks noEditPoints="1"/>
            </p:cNvSpPr>
            <p:nvPr/>
          </p:nvSpPr>
          <p:spPr bwMode="black">
            <a:xfrm>
              <a:off x="1198380" y="1141414"/>
              <a:ext cx="1933123" cy="164591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7" name="Group 16"/>
          <p:cNvGrpSpPr/>
          <p:nvPr/>
        </p:nvGrpSpPr>
        <p:grpSpPr>
          <a:xfrm>
            <a:off x="-1" y="2872740"/>
            <a:ext cx="11681814" cy="1645920"/>
            <a:chOff x="-1" y="2872740"/>
            <a:chExt cx="11681814" cy="1645920"/>
          </a:xfrm>
        </p:grpSpPr>
        <p:sp>
          <p:nvSpPr>
            <p:cNvPr id="5" name="Rectangle 4"/>
            <p:cNvSpPr/>
            <p:nvPr/>
          </p:nvSpPr>
          <p:spPr bwMode="auto">
            <a:xfrm>
              <a:off x="-1" y="2872740"/>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 name="Freeform 166"/>
            <p:cNvSpPr>
              <a:spLocks noEditPoints="1"/>
            </p:cNvSpPr>
            <p:nvPr/>
          </p:nvSpPr>
          <p:spPr bwMode="black">
            <a:xfrm>
              <a:off x="1307544" y="2996848"/>
              <a:ext cx="1434068" cy="1388936"/>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0"/>
            <p:cNvSpPr/>
            <p:nvPr/>
          </p:nvSpPr>
          <p:spPr>
            <a:xfrm>
              <a:off x="3643911" y="2872740"/>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Website: </a:t>
              </a:r>
              <a:r>
                <a:rPr lang="en-US" sz="2600" spc="-100" dirty="0">
                  <a:gradFill>
                    <a:gsLst>
                      <a:gs pos="0">
                        <a:srgbClr val="595959"/>
                      </a:gs>
                      <a:gs pos="86000">
                        <a:srgbClr val="595959"/>
                      </a:gs>
                    </a:gsLst>
                    <a:lin ang="5400000" scaled="0"/>
                  </a:gradFill>
                  <a:latin typeface="Segoe UI Light" pitchFamily="34" charset="0"/>
                </a:rPr>
                <a:t/>
              </a:r>
              <a:br>
                <a:rPr lang="en-US" sz="2600" spc="-100" dirty="0">
                  <a:gradFill>
                    <a:gsLst>
                      <a:gs pos="0">
                        <a:srgbClr val="595959"/>
                      </a:gs>
                      <a:gs pos="86000">
                        <a:srgbClr val="595959"/>
                      </a:gs>
                    </a:gsLst>
                    <a:lin ang="5400000" scaled="0"/>
                  </a:gradFill>
                  <a:latin typeface="Segoe UI Light" pitchFamily="34" charset="0"/>
                </a:rPr>
              </a:br>
              <a:r>
                <a:rPr lang="en-US" sz="2600" spc="-100" dirty="0">
                  <a:gradFill>
                    <a:gsLst>
                      <a:gs pos="0">
                        <a:srgbClr val="595959"/>
                      </a:gs>
                      <a:gs pos="86000">
                        <a:srgbClr val="595959"/>
                      </a:gs>
                    </a:gsLst>
                    <a:lin ang="5400000" scaled="0"/>
                  </a:gradFill>
                  <a:latin typeface="Segoe UI Light" pitchFamily="34" charset="0"/>
                </a:rPr>
                <a:t>http://www.devcamps.ms/web</a:t>
              </a:r>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361067" y="2872740"/>
              <a:ext cx="2320746" cy="1645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1" y="4604068"/>
            <a:ext cx="11681814" cy="1645920"/>
            <a:chOff x="-1" y="4604068"/>
            <a:chExt cx="11681814" cy="1645920"/>
          </a:xfrm>
        </p:grpSpPr>
        <p:sp>
          <p:nvSpPr>
            <p:cNvPr id="6" name="Rectangle 5"/>
            <p:cNvSpPr/>
            <p:nvPr/>
          </p:nvSpPr>
          <p:spPr bwMode="auto">
            <a:xfrm>
              <a:off x="-1" y="4604068"/>
              <a:ext cx="3657600" cy="16459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a:xfrm>
              <a:off x="3657599" y="4604068"/>
              <a:ext cx="8024214" cy="1645919"/>
            </a:xfrm>
            <a:prstGeom prst="rect">
              <a:avLst/>
            </a:prstGeom>
          </p:spPr>
          <p:txBody>
            <a:bodyPr wrap="square" lIns="274320" anchor="ctr">
              <a:noAutofit/>
            </a:bodyPr>
            <a:lstStyle/>
            <a:p>
              <a:pPr marL="3175" lvl="0" defTabSz="914363">
                <a:lnSpc>
                  <a:spcPct val="90000"/>
                </a:lnSpc>
                <a:spcBef>
                  <a:spcPts val="600"/>
                </a:spcBef>
                <a:buSzPct val="80000"/>
              </a:pPr>
              <a:r>
                <a:rPr lang="en-US" sz="2600" spc="-100" dirty="0">
                  <a:solidFill>
                    <a:srgbClr val="00AEEF">
                      <a:alpha val="99000"/>
                    </a:srgbClr>
                  </a:solidFill>
                  <a:latin typeface="Segoe UI Light" pitchFamily="34" charset="0"/>
                </a:rPr>
                <a:t>What are web camps?</a:t>
              </a:r>
            </a:p>
            <a:p>
              <a:pPr marL="3175" lvl="0" defTabSz="914363">
                <a:lnSpc>
                  <a:spcPct val="90000"/>
                </a:lnSpc>
                <a:spcBef>
                  <a:spcPts val="600"/>
                </a:spcBef>
                <a:buSzPct val="80000"/>
              </a:pPr>
              <a:r>
                <a:rPr lang="en-US" sz="2000" spc="-100" dirty="0">
                  <a:gradFill>
                    <a:gsLst>
                      <a:gs pos="0">
                        <a:srgbClr val="595959"/>
                      </a:gs>
                      <a:gs pos="86000">
                        <a:srgbClr val="595959"/>
                      </a:gs>
                    </a:gsLst>
                    <a:lin ang="5400000" scaled="0"/>
                  </a:gradFill>
                  <a:latin typeface="Segoe UI Light" pitchFamily="34" charset="0"/>
                </a:rPr>
                <a:t>Web Developer Camps are free, fun, no-fluff events for developers,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by </a:t>
              </a:r>
              <a:r>
                <a:rPr lang="en-US" sz="2000" spc="-100" dirty="0">
                  <a:gradFill>
                    <a:gsLst>
                      <a:gs pos="0">
                        <a:srgbClr val="595959"/>
                      </a:gs>
                      <a:gs pos="86000">
                        <a:srgbClr val="595959"/>
                      </a:gs>
                    </a:gsLst>
                    <a:lin ang="5400000" scaled="0"/>
                  </a:gradFill>
                  <a:latin typeface="Segoe UI Light" pitchFamily="34" charset="0"/>
                </a:rPr>
                <a:t>developers. You learn from experts in a low-key, interactive way </a:t>
              </a:r>
              <a:r>
                <a:rPr lang="en-US" sz="2000" spc="-100" dirty="0" smtClean="0">
                  <a:gradFill>
                    <a:gsLst>
                      <a:gs pos="0">
                        <a:srgbClr val="595959"/>
                      </a:gs>
                      <a:gs pos="86000">
                        <a:srgbClr val="595959"/>
                      </a:gs>
                    </a:gsLst>
                    <a:lin ang="5400000" scaled="0"/>
                  </a:gradFill>
                  <a:latin typeface="Segoe UI Light" pitchFamily="34" charset="0"/>
                </a:rPr>
                <a:t/>
              </a:r>
              <a:br>
                <a:rPr lang="en-US" sz="2000" spc="-100" dirty="0" smtClean="0">
                  <a:gradFill>
                    <a:gsLst>
                      <a:gs pos="0">
                        <a:srgbClr val="595959"/>
                      </a:gs>
                      <a:gs pos="86000">
                        <a:srgbClr val="595959"/>
                      </a:gs>
                    </a:gsLst>
                    <a:lin ang="5400000" scaled="0"/>
                  </a:gradFill>
                  <a:latin typeface="Segoe UI Light" pitchFamily="34" charset="0"/>
                </a:rPr>
              </a:br>
              <a:r>
                <a:rPr lang="en-US" sz="2000" spc="-100" dirty="0" smtClean="0">
                  <a:gradFill>
                    <a:gsLst>
                      <a:gs pos="0">
                        <a:srgbClr val="595959"/>
                      </a:gs>
                      <a:gs pos="86000">
                        <a:srgbClr val="595959"/>
                      </a:gs>
                    </a:gsLst>
                    <a:lin ang="5400000" scaled="0"/>
                  </a:gradFill>
                  <a:latin typeface="Segoe UI Light" pitchFamily="34" charset="0"/>
                </a:rPr>
                <a:t>and </a:t>
              </a:r>
              <a:r>
                <a:rPr lang="en-US" sz="2000" spc="-100" dirty="0">
                  <a:gradFill>
                    <a:gsLst>
                      <a:gs pos="0">
                        <a:srgbClr val="595959"/>
                      </a:gs>
                      <a:gs pos="86000">
                        <a:srgbClr val="595959"/>
                      </a:gs>
                    </a:gsLst>
                    <a:lin ang="5400000" scaled="0"/>
                  </a:gradFill>
                  <a:latin typeface="Segoe UI Light" pitchFamily="34" charset="0"/>
                </a:rPr>
                <a:t>then get hands-on time to apply what you’ve learned.</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201" y="5161048"/>
              <a:ext cx="2491812" cy="531960"/>
            </a:xfrm>
            <a:prstGeom prst="rect">
              <a:avLst/>
            </a:prstGeom>
          </p:spPr>
        </p:pic>
      </p:grpSp>
    </p:spTree>
    <p:extLst>
      <p:ext uri="{BB962C8B-B14F-4D97-AF65-F5344CB8AC3E}">
        <p14:creationId xmlns:p14="http://schemas.microsoft.com/office/powerpoint/2010/main" val="2643128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Entity Framework Migrations</a:t>
            </a:r>
            <a:endParaRPr lang="en-US" dirty="0"/>
          </a:p>
        </p:txBody>
      </p:sp>
      <p:sp>
        <p:nvSpPr>
          <p:cNvPr id="5" name="Subtitle 4"/>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105404942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85946123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98"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58750" cy="158750"/>
                      </a:xfrm>
                      <a:prstGeom prst="rect">
                        <a:avLst/>
                      </a:prstGeom>
                    </p:spPr>
                  </p:pic>
                </p:oleObj>
              </mc:Fallback>
            </mc:AlternateContent>
          </a:graphicData>
        </a:graphic>
      </p:graphicFrame>
    </p:spTree>
    <p:extLst>
      <p:ext uri="{BB962C8B-B14F-4D97-AF65-F5344CB8AC3E}">
        <p14:creationId xmlns:p14="http://schemas.microsoft.com/office/powerpoint/2010/main" val="1847082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ext uri="{D42A27DB-BD31-4B8C-83A1-F6EECF244321}">
                <p14:modId xmlns:p14="http://schemas.microsoft.com/office/powerpoint/2010/main" val="89413592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1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6" name="Title 5"/>
          <p:cNvSpPr>
            <a:spLocks noGrp="1"/>
          </p:cNvSpPr>
          <p:nvPr>
            <p:ph type="ctrTitle"/>
          </p:nvPr>
        </p:nvSpPr>
        <p:spPr>
          <a:xfrm>
            <a:off x="519113" y="2234114"/>
            <a:ext cx="9893248" cy="1359196"/>
          </a:xfrm>
        </p:spPr>
        <p:txBody>
          <a:bodyPr/>
          <a:lstStyle/>
          <a:p>
            <a:r>
              <a:rPr lang="en-US" sz="6000" dirty="0" smtClean="0"/>
              <a:t>Building and Deploying Websites with ASP.NET MVC 4</a:t>
            </a:r>
            <a:endParaRPr lang="en-US" sz="6000" dirty="0"/>
          </a:p>
        </p:txBody>
      </p:sp>
      <p:sp>
        <p:nvSpPr>
          <p:cNvPr id="7" name="Text Placeholder 6"/>
          <p:cNvSpPr>
            <a:spLocks noGrp="1"/>
          </p:cNvSpPr>
          <p:nvPr>
            <p:ph type="body" sz="quarter" idx="11"/>
          </p:nvPr>
        </p:nvSpPr>
        <p:spPr>
          <a:xfrm>
            <a:off x="519113" y="5460240"/>
            <a:ext cx="5454333" cy="738664"/>
          </a:xfrm>
        </p:spPr>
        <p:txBody>
          <a:bodyPr/>
          <a:lstStyle/>
          <a:p>
            <a:r>
              <a:rPr lang="en-US" dirty="0" smtClean="0"/>
              <a:t>[Speaker]</a:t>
            </a:r>
          </a:p>
          <a:p>
            <a:r>
              <a:rPr lang="en-US" dirty="0" smtClean="0"/>
              <a:t>[Company]</a:t>
            </a:r>
            <a:endParaRPr lang="en-US" dirty="0"/>
          </a:p>
        </p:txBody>
      </p:sp>
    </p:spTree>
    <p:extLst>
      <p:ext uri="{BB962C8B-B14F-4D97-AF65-F5344CB8AC3E}">
        <p14:creationId xmlns:p14="http://schemas.microsoft.com/office/powerpoint/2010/main" val="57464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0790773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83"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5" name="Title 4"/>
          <p:cNvSpPr>
            <a:spLocks noGrp="1"/>
          </p:cNvSpPr>
          <p:nvPr>
            <p:ph type="title"/>
            <p:custDataLst>
              <p:tags r:id="rId3"/>
            </p:custDataLst>
          </p:nvPr>
        </p:nvSpPr>
        <p:spPr/>
        <p:txBody>
          <a:bodyPr/>
          <a:lstStyle/>
          <a:p>
            <a:r>
              <a:rPr lang="en-US" smtClean="0"/>
              <a:t>Agenda </a:t>
            </a:r>
            <a:endParaRPr lang="en-US" dirty="0"/>
          </a:p>
        </p:txBody>
      </p:sp>
      <p:sp>
        <p:nvSpPr>
          <p:cNvPr id="6" name="Content Placeholder 5"/>
          <p:cNvSpPr>
            <a:spLocks noGrp="1"/>
          </p:cNvSpPr>
          <p:nvPr>
            <p:ph type="body" sz="quarter" idx="11"/>
            <p:custDataLst>
              <p:tags r:id="rId4"/>
            </p:custDataLst>
          </p:nvPr>
        </p:nvSpPr>
        <p:spPr>
          <a:xfrm>
            <a:off x="3473803" y="1591775"/>
            <a:ext cx="8194321" cy="4893647"/>
          </a:xfrm>
        </p:spPr>
        <p:txBody>
          <a:bodyPr/>
          <a:lstStyle/>
          <a:p>
            <a:pPr lvl="0"/>
            <a:r>
              <a:rPr lang="en-US" sz="4000" dirty="0"/>
              <a:t>Introduction to ASP.NET </a:t>
            </a:r>
            <a:r>
              <a:rPr lang="en-US" sz="4000" dirty="0" smtClean="0"/>
              <a:t>MVC</a:t>
            </a:r>
            <a:endParaRPr lang="en-US" sz="4000" dirty="0"/>
          </a:p>
          <a:p>
            <a:pPr lvl="0"/>
            <a:r>
              <a:rPr lang="en-US" sz="4000" dirty="0" smtClean="0"/>
              <a:t>Creating a new ASP.NET MVC site</a:t>
            </a:r>
            <a:endParaRPr lang="en-US" sz="4000" dirty="0"/>
          </a:p>
          <a:p>
            <a:pPr lvl="0"/>
            <a:r>
              <a:rPr lang="en-US" sz="4000" dirty="0"/>
              <a:t>Adding a </a:t>
            </a:r>
            <a:r>
              <a:rPr lang="en-US" sz="4000" dirty="0" smtClean="0"/>
              <a:t>model / controller / view</a:t>
            </a:r>
            <a:endParaRPr lang="en-US" sz="4000" dirty="0"/>
          </a:p>
          <a:p>
            <a:pPr lvl="0"/>
            <a:r>
              <a:rPr lang="en-US" sz="4000" dirty="0"/>
              <a:t>Entity Framework Code </a:t>
            </a:r>
            <a:r>
              <a:rPr lang="en-US" sz="4000" dirty="0" smtClean="0"/>
              <a:t>First</a:t>
            </a:r>
            <a:endParaRPr lang="en-US" sz="4000" dirty="0"/>
          </a:p>
          <a:p>
            <a:pPr lvl="0"/>
            <a:r>
              <a:rPr lang="en-US" sz="4000" dirty="0"/>
              <a:t>Deploying to Windows Azure Web </a:t>
            </a:r>
            <a:r>
              <a:rPr lang="en-US" sz="4000" dirty="0" smtClean="0"/>
              <a:t>Sites</a:t>
            </a:r>
            <a:endParaRPr lang="en-US" sz="4000" dirty="0"/>
          </a:p>
          <a:p>
            <a:r>
              <a:rPr lang="en-US" sz="4000" dirty="0"/>
              <a:t>Entity Framework </a:t>
            </a:r>
            <a:r>
              <a:rPr lang="en-US" sz="4000" dirty="0" smtClean="0"/>
              <a:t>Migrations</a:t>
            </a:r>
            <a:endParaRPr lang="en-US" sz="4000" dirty="0"/>
          </a:p>
        </p:txBody>
      </p:sp>
    </p:spTree>
    <p:extLst>
      <p:ext uri="{BB962C8B-B14F-4D97-AF65-F5344CB8AC3E}">
        <p14:creationId xmlns:p14="http://schemas.microsoft.com/office/powerpoint/2010/main" val="62107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t>MVC is Another Alternative in the Stack</a:t>
            </a:r>
            <a:endParaRPr lang="en-US" dirty="0"/>
          </a:p>
        </p:txBody>
      </p:sp>
      <p:sp>
        <p:nvSpPr>
          <p:cNvPr id="21" name="Rectangle 20"/>
          <p:cNvSpPr/>
          <p:nvPr/>
        </p:nvSpPr>
        <p:spPr bwMode="auto">
          <a:xfrm>
            <a:off x="519112" y="6363586"/>
            <a:ext cx="1766888" cy="20733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Rectangle 21"/>
          <p:cNvSpPr/>
          <p:nvPr/>
        </p:nvSpPr>
        <p:spPr bwMode="auto">
          <a:xfrm>
            <a:off x="879902" y="4527299"/>
            <a:ext cx="8935748" cy="200400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5" name="Rectangle 24"/>
          <p:cNvSpPr/>
          <p:nvPr/>
        </p:nvSpPr>
        <p:spPr bwMode="auto">
          <a:xfrm>
            <a:off x="3898929" y="576330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Caching</a:t>
            </a:r>
          </a:p>
        </p:txBody>
      </p:sp>
      <p:sp>
        <p:nvSpPr>
          <p:cNvPr id="26" name="Rectangle 25"/>
          <p:cNvSpPr/>
          <p:nvPr/>
        </p:nvSpPr>
        <p:spPr bwMode="auto">
          <a:xfrm>
            <a:off x="948136" y="523207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Modules</a:t>
            </a:r>
          </a:p>
        </p:txBody>
      </p:sp>
      <p:sp>
        <p:nvSpPr>
          <p:cNvPr id="27" name="Rectangle 26"/>
          <p:cNvSpPr/>
          <p:nvPr/>
        </p:nvSpPr>
        <p:spPr bwMode="auto">
          <a:xfrm>
            <a:off x="3911208" y="523207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Handlers</a:t>
            </a:r>
          </a:p>
        </p:txBody>
      </p:sp>
      <p:sp>
        <p:nvSpPr>
          <p:cNvPr id="30" name="Rectangle 29"/>
          <p:cNvSpPr/>
          <p:nvPr/>
        </p:nvSpPr>
        <p:spPr bwMode="auto">
          <a:xfrm>
            <a:off x="948136" y="5780715"/>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Intrinsics</a:t>
            </a:r>
          </a:p>
        </p:txBody>
      </p:sp>
      <p:sp>
        <p:nvSpPr>
          <p:cNvPr id="31" name="Rectangle 30"/>
          <p:cNvSpPr/>
          <p:nvPr/>
        </p:nvSpPr>
        <p:spPr bwMode="auto">
          <a:xfrm>
            <a:off x="6838093" y="521466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Membership</a:t>
            </a:r>
          </a:p>
        </p:txBody>
      </p:sp>
      <p:sp>
        <p:nvSpPr>
          <p:cNvPr id="32" name="Rectangle 31"/>
          <p:cNvSpPr/>
          <p:nvPr/>
        </p:nvSpPr>
        <p:spPr bwMode="auto">
          <a:xfrm>
            <a:off x="6838093" y="5763308"/>
            <a:ext cx="2850125" cy="48768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Etc.</a:t>
            </a:r>
          </a:p>
        </p:txBody>
      </p:sp>
      <p:sp>
        <p:nvSpPr>
          <p:cNvPr id="33" name="TextBox 28"/>
          <p:cNvSpPr txBox="1"/>
          <p:nvPr/>
        </p:nvSpPr>
        <p:spPr>
          <a:xfrm>
            <a:off x="574570" y="4528923"/>
            <a:ext cx="8130153" cy="55399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000" dirty="0" smtClean="0">
                <a:solidFill>
                  <a:schemeClr val="bg1">
                    <a:alpha val="99000"/>
                  </a:schemeClr>
                </a:solidFill>
              </a:rPr>
              <a:t>ASP.NET Core</a:t>
            </a:r>
            <a:endParaRPr lang="en-US" sz="3000" dirty="0">
              <a:solidFill>
                <a:schemeClr val="bg1">
                  <a:alpha val="99000"/>
                </a:schemeClr>
              </a:solidFill>
            </a:endParaRPr>
          </a:p>
        </p:txBody>
      </p:sp>
      <p:sp>
        <p:nvSpPr>
          <p:cNvPr id="35" name="Rectangle 34"/>
          <p:cNvSpPr/>
          <p:nvPr/>
        </p:nvSpPr>
        <p:spPr>
          <a:xfrm>
            <a:off x="5075339" y="3449433"/>
            <a:ext cx="3114838" cy="9858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Web Pages</a:t>
            </a:r>
            <a:endParaRPr lang="en-US" dirty="0">
              <a:gradFill>
                <a:gsLst>
                  <a:gs pos="0">
                    <a:srgbClr val="FFFFFF"/>
                  </a:gs>
                  <a:gs pos="100000">
                    <a:srgbClr val="FFFFFF"/>
                  </a:gs>
                </a:gsLst>
                <a:lin ang="5400000" scaled="0"/>
              </a:gradFill>
            </a:endParaRPr>
          </a:p>
        </p:txBody>
      </p:sp>
      <p:sp>
        <p:nvSpPr>
          <p:cNvPr id="36" name="Rectangle 35"/>
          <p:cNvSpPr/>
          <p:nvPr/>
        </p:nvSpPr>
        <p:spPr>
          <a:xfrm>
            <a:off x="879902" y="2659310"/>
            <a:ext cx="4124455" cy="176840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Web Forms</a:t>
            </a:r>
            <a:endParaRPr lang="en-US" dirty="0">
              <a:gradFill>
                <a:gsLst>
                  <a:gs pos="0">
                    <a:srgbClr val="FFFFFF"/>
                  </a:gs>
                  <a:gs pos="100000">
                    <a:srgbClr val="FFFFFF"/>
                  </a:gs>
                </a:gsLst>
                <a:lin ang="5400000" scaled="0"/>
              </a:gradFill>
            </a:endParaRPr>
          </a:p>
        </p:txBody>
      </p:sp>
      <p:sp>
        <p:nvSpPr>
          <p:cNvPr id="37" name="Rectangle 36"/>
          <p:cNvSpPr/>
          <p:nvPr/>
        </p:nvSpPr>
        <p:spPr>
          <a:xfrm>
            <a:off x="5075339" y="2659310"/>
            <a:ext cx="4740311" cy="70967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rPr>
              <a:t>Razor View Engine</a:t>
            </a:r>
          </a:p>
        </p:txBody>
      </p:sp>
      <p:sp>
        <p:nvSpPr>
          <p:cNvPr id="41" name="Rectangle 40"/>
          <p:cNvSpPr/>
          <p:nvPr/>
        </p:nvSpPr>
        <p:spPr>
          <a:xfrm>
            <a:off x="879902" y="1703024"/>
            <a:ext cx="8912738" cy="87948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HTML</a:t>
            </a:r>
            <a:endParaRPr lang="en-US" dirty="0">
              <a:gradFill>
                <a:gsLst>
                  <a:gs pos="0">
                    <a:srgbClr val="FFFFFF"/>
                  </a:gs>
                  <a:gs pos="100000">
                    <a:srgbClr val="FFFFFF"/>
                  </a:gs>
                </a:gsLst>
                <a:lin ang="5400000" scaled="0"/>
              </a:gradFill>
            </a:endParaRPr>
          </a:p>
        </p:txBody>
      </p:sp>
      <p:sp>
        <p:nvSpPr>
          <p:cNvPr id="43" name="Rectangle 42"/>
          <p:cNvSpPr/>
          <p:nvPr/>
        </p:nvSpPr>
        <p:spPr>
          <a:xfrm>
            <a:off x="9899010" y="4536821"/>
            <a:ext cx="1423114" cy="199610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Self Host</a:t>
            </a:r>
            <a:endParaRPr lang="en-US" dirty="0">
              <a:gradFill>
                <a:gsLst>
                  <a:gs pos="0">
                    <a:srgbClr val="FFFFFF"/>
                  </a:gs>
                  <a:gs pos="100000">
                    <a:srgbClr val="FFFFFF"/>
                  </a:gs>
                </a:gsLst>
                <a:lin ang="5400000" scaled="0"/>
              </a:gradFill>
            </a:endParaRPr>
          </a:p>
        </p:txBody>
      </p:sp>
      <p:sp>
        <p:nvSpPr>
          <p:cNvPr id="34" name="Rectangle 33"/>
          <p:cNvSpPr/>
          <p:nvPr/>
        </p:nvSpPr>
        <p:spPr>
          <a:xfrm>
            <a:off x="8263156" y="3456263"/>
            <a:ext cx="3058968" cy="97906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MVC</a:t>
            </a:r>
            <a:endParaRPr lang="en-US" dirty="0">
              <a:gradFill>
                <a:gsLst>
                  <a:gs pos="0">
                    <a:srgbClr val="FFFFFF"/>
                  </a:gs>
                  <a:gs pos="100000">
                    <a:srgbClr val="FFFFFF"/>
                  </a:gs>
                </a:gsLst>
                <a:lin ang="5400000" scaled="0"/>
              </a:gradFill>
            </a:endParaRPr>
          </a:p>
        </p:txBody>
      </p:sp>
      <p:sp>
        <p:nvSpPr>
          <p:cNvPr id="39" name="Rectangle 38"/>
          <p:cNvSpPr/>
          <p:nvPr/>
        </p:nvSpPr>
        <p:spPr bwMode="auto">
          <a:xfrm>
            <a:off x="8414918" y="3881611"/>
            <a:ext cx="1400732" cy="45549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MVC 4</a:t>
            </a:r>
            <a:endParaRPr lang="en-US" sz="2000" dirty="0">
              <a:gradFill>
                <a:gsLst>
                  <a:gs pos="0">
                    <a:srgbClr val="FFFFFF"/>
                  </a:gs>
                  <a:gs pos="100000">
                    <a:srgbClr val="FFFFFF"/>
                  </a:gs>
                </a:gsLst>
                <a:lin ang="5400000" scaled="0"/>
              </a:gradFill>
            </a:endParaRPr>
          </a:p>
        </p:txBody>
      </p:sp>
      <p:sp>
        <p:nvSpPr>
          <p:cNvPr id="44" name="Rectangle 43"/>
          <p:cNvSpPr/>
          <p:nvPr/>
        </p:nvSpPr>
        <p:spPr bwMode="auto">
          <a:xfrm>
            <a:off x="9899010" y="3881611"/>
            <a:ext cx="1357301" cy="45549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Web API</a:t>
            </a:r>
            <a:endParaRPr lang="en-US" sz="2000" dirty="0">
              <a:gradFill>
                <a:gsLst>
                  <a:gs pos="0">
                    <a:srgbClr val="FFFFFF"/>
                  </a:gs>
                  <a:gs pos="100000">
                    <a:srgbClr val="FFFFFF"/>
                  </a:gs>
                </a:gsLst>
                <a:lin ang="5400000" scaled="0"/>
              </a:gradFill>
            </a:endParaRPr>
          </a:p>
        </p:txBody>
      </p:sp>
      <p:sp>
        <p:nvSpPr>
          <p:cNvPr id="45" name="Rectangle 44"/>
          <p:cNvSpPr/>
          <p:nvPr/>
        </p:nvSpPr>
        <p:spPr>
          <a:xfrm>
            <a:off x="9899009" y="2659310"/>
            <a:ext cx="1423115" cy="7219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Code</a:t>
            </a:r>
            <a:endParaRPr lang="en-US" dirty="0">
              <a:gradFill>
                <a:gsLst>
                  <a:gs pos="0">
                    <a:srgbClr val="FFFFFF"/>
                  </a:gs>
                  <a:gs pos="100000">
                    <a:srgbClr val="FFFFFF"/>
                  </a:gs>
                </a:gsLst>
                <a:lin ang="5400000" scaled="0"/>
              </a:gradFill>
            </a:endParaRPr>
          </a:p>
        </p:txBody>
      </p:sp>
      <p:grpSp>
        <p:nvGrpSpPr>
          <p:cNvPr id="9" name="Group 8"/>
          <p:cNvGrpSpPr/>
          <p:nvPr/>
        </p:nvGrpSpPr>
        <p:grpSpPr>
          <a:xfrm rot="16200000">
            <a:off x="10172333" y="1408026"/>
            <a:ext cx="876467" cy="1423115"/>
            <a:chOff x="9889114" y="1703024"/>
            <a:chExt cx="1433009" cy="876390"/>
          </a:xfrm>
        </p:grpSpPr>
        <p:sp>
          <p:nvSpPr>
            <p:cNvPr id="46" name="Rectangle 45"/>
            <p:cNvSpPr/>
            <p:nvPr/>
          </p:nvSpPr>
          <p:spPr>
            <a:xfrm>
              <a:off x="9889114" y="2170626"/>
              <a:ext cx="1423115" cy="4087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JSON</a:t>
              </a:r>
              <a:endParaRPr lang="en-US" dirty="0">
                <a:gradFill>
                  <a:gsLst>
                    <a:gs pos="0">
                      <a:srgbClr val="FFFFFF"/>
                    </a:gs>
                    <a:gs pos="100000">
                      <a:srgbClr val="FFFFFF"/>
                    </a:gs>
                  </a:gsLst>
                  <a:lin ang="5400000" scaled="0"/>
                </a:gradFill>
              </a:endParaRPr>
            </a:p>
          </p:txBody>
        </p:sp>
        <p:sp>
          <p:nvSpPr>
            <p:cNvPr id="47" name="Rectangle 46"/>
            <p:cNvSpPr/>
            <p:nvPr/>
          </p:nvSpPr>
          <p:spPr>
            <a:xfrm>
              <a:off x="9899008" y="1703024"/>
              <a:ext cx="1423115" cy="4087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XML</a:t>
              </a:r>
              <a:endParaRPr lang="en-US"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88693962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MVC Works</a:t>
            </a:r>
          </a:p>
        </p:txBody>
      </p:sp>
      <p:sp>
        <p:nvSpPr>
          <p:cNvPr id="3" name="Content Placeholder 1"/>
          <p:cNvSpPr txBox="1">
            <a:spLocks/>
          </p:cNvSpPr>
          <p:nvPr/>
        </p:nvSpPr>
        <p:spPr>
          <a:xfrm>
            <a:off x="527050" y="1121921"/>
            <a:ext cx="11149013" cy="409168"/>
          </a:xfrm>
          <a:prstGeom prst="rect">
            <a:avLst/>
          </a:prstGeom>
        </p:spPr>
        <p:txBody>
          <a:bodyPr vert="horz" wrap="square" lIns="0" tIns="0" rIns="0" bIns="0" rtlCol="0" anchor="ctr">
            <a:noAutofit/>
          </a:bodyPr>
          <a:lstStyle>
            <a:lvl1pPr indent="0" defTabSz="685864">
              <a:lnSpc>
                <a:spcPct val="90000"/>
              </a:lnSpc>
              <a:spcBef>
                <a:spcPts val="1200"/>
              </a:spcBef>
              <a:buSzPct val="80000"/>
              <a:buFont typeface="Arial" pitchFamily="34" charset="0"/>
              <a:buNone/>
              <a:defRPr sz="2800">
                <a:solidFill>
                  <a:schemeClr val="accent2"/>
                </a:solidFill>
              </a:defRPr>
            </a:lvl1pPr>
            <a:lvl2pPr marL="259591" lvl="1" indent="0" defTabSz="685864">
              <a:lnSpc>
                <a:spcPct val="90000"/>
              </a:lnSpc>
              <a:spcBef>
                <a:spcPts val="1200"/>
              </a:spcBef>
              <a:buSzPct val="80000"/>
              <a:buFont typeface="Arial" pitchFamily="34" charset="0"/>
              <a:buNone/>
              <a:defRPr>
                <a:gradFill>
                  <a:gsLst>
                    <a:gs pos="0">
                      <a:srgbClr val="595959"/>
                    </a:gs>
                    <a:gs pos="86000">
                      <a:srgbClr val="595959"/>
                    </a:gs>
                  </a:gsLst>
                  <a:lin ang="5400000" scaled="0"/>
                </a:gradFill>
              </a:defRPr>
            </a:lvl2pPr>
            <a:lvl3pPr marL="1258888" indent="-403225" defTabSz="914363">
              <a:lnSpc>
                <a:spcPct val="90000"/>
              </a:lnSpc>
              <a:spcBef>
                <a:spcPct val="20000"/>
              </a:spcBef>
              <a:buSzPct val="80000"/>
              <a:buFont typeface="Arial" pitchFamily="34" charset="0"/>
              <a:buChar char="•"/>
              <a:defRPr>
                <a:gradFill>
                  <a:gsLst>
                    <a:gs pos="0">
                      <a:srgbClr val="595959"/>
                    </a:gs>
                    <a:gs pos="86000">
                      <a:srgbClr val="595959"/>
                    </a:gs>
                  </a:gsLst>
                  <a:lin ang="5400000" scaled="0"/>
                </a:gradFill>
              </a:defRPr>
            </a:lvl3pPr>
            <a:lvl4pPr marL="1604963" indent="-346075" defTabSz="914363">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4pPr>
            <a:lvl5pPr marL="1941513" indent="-336550" defTabSz="914363">
              <a:lnSpc>
                <a:spcPct val="90000"/>
              </a:lnSpc>
              <a:spcBef>
                <a:spcPct val="20000"/>
              </a:spcBef>
              <a:buSzPct val="80000"/>
              <a:buFont typeface="Arial" pitchFamily="34" charset="0"/>
              <a:buChar char="•"/>
              <a:defRPr sz="2000">
                <a:gradFill>
                  <a:gsLst>
                    <a:gs pos="0">
                      <a:srgbClr val="595959"/>
                    </a:gs>
                    <a:gs pos="86000">
                      <a:srgbClr val="595959"/>
                    </a:gs>
                  </a:gsLst>
                  <a:lin ang="5400000" scaled="0"/>
                </a:gradFill>
              </a:defRPr>
            </a:lvl5pPr>
            <a:lvl6pPr marL="2514499" indent="-228591" defTabSz="914363">
              <a:spcBef>
                <a:spcPct val="20000"/>
              </a:spcBef>
              <a:buFont typeface="Arial" pitchFamily="34" charset="0"/>
              <a:buChar char="•"/>
              <a:defRPr sz="2000"/>
            </a:lvl6pPr>
            <a:lvl7pPr marL="2971681" indent="-228591" defTabSz="914363">
              <a:spcBef>
                <a:spcPct val="20000"/>
              </a:spcBef>
              <a:buFont typeface="Arial" pitchFamily="34" charset="0"/>
              <a:buChar char="•"/>
              <a:defRPr sz="2000"/>
            </a:lvl7pPr>
            <a:lvl8pPr marL="3428863" indent="-228591" defTabSz="914363">
              <a:spcBef>
                <a:spcPct val="20000"/>
              </a:spcBef>
              <a:buFont typeface="Arial" pitchFamily="34" charset="0"/>
              <a:buChar char="•"/>
              <a:defRPr sz="2000"/>
            </a:lvl8pPr>
            <a:lvl9pPr marL="3886045" indent="-228591" defTabSz="914363">
              <a:spcBef>
                <a:spcPct val="20000"/>
              </a:spcBef>
              <a:buFont typeface="Arial" pitchFamily="34" charset="0"/>
              <a:buChar char="•"/>
              <a:defRPr sz="2000"/>
            </a:lvl9pPr>
          </a:lstStyle>
          <a:p>
            <a:r>
              <a:rPr lang="en-US" dirty="0">
                <a:solidFill>
                  <a:schemeClr val="accent2">
                    <a:alpha val="99000"/>
                  </a:schemeClr>
                </a:solidFill>
                <a:latin typeface="Segoe UI Light" pitchFamily="34" charset="0"/>
              </a:rPr>
              <a:t>What does MVC look like</a:t>
            </a:r>
            <a:r>
              <a:rPr lang="en-US" dirty="0" smtClean="0">
                <a:solidFill>
                  <a:schemeClr val="accent2">
                    <a:alpha val="99000"/>
                  </a:schemeClr>
                </a:solidFill>
                <a:latin typeface="Segoe UI Light" pitchFamily="34" charset="0"/>
              </a:rPr>
              <a:t>?</a:t>
            </a:r>
            <a:endParaRPr lang="en-US" dirty="0">
              <a:solidFill>
                <a:schemeClr val="accent2">
                  <a:alpha val="99000"/>
                </a:schemeClr>
              </a:solidFill>
              <a:latin typeface="Segoe UI Light" pitchFamily="34" charset="0"/>
            </a:endParaRPr>
          </a:p>
        </p:txBody>
      </p:sp>
      <p:grpSp>
        <p:nvGrpSpPr>
          <p:cNvPr id="18" name="Group 17"/>
          <p:cNvGrpSpPr/>
          <p:nvPr/>
        </p:nvGrpSpPr>
        <p:grpSpPr>
          <a:xfrm>
            <a:off x="5751512" y="2676655"/>
            <a:ext cx="685800" cy="1293628"/>
            <a:chOff x="5751512" y="2676655"/>
            <a:chExt cx="685800" cy="1293628"/>
          </a:xfrm>
        </p:grpSpPr>
        <p:sp>
          <p:nvSpPr>
            <p:cNvPr id="16" name="Left Arrow 15"/>
            <p:cNvSpPr/>
            <p:nvPr/>
          </p:nvSpPr>
          <p:spPr bwMode="auto">
            <a:xfrm rot="16200000">
              <a:off x="5447598" y="3161581"/>
              <a:ext cx="1293628" cy="323775"/>
            </a:xfrm>
            <a:prstGeom prst="lef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800" dirty="0">
                <a:gradFill>
                  <a:gsLst>
                    <a:gs pos="0">
                      <a:srgbClr val="FFFFFF"/>
                    </a:gs>
                    <a:gs pos="100000">
                      <a:srgbClr val="FFFFFF"/>
                    </a:gs>
                  </a:gsLst>
                  <a:lin ang="5400000" scaled="0"/>
                </a:gradFill>
              </a:endParaRPr>
            </a:p>
          </p:txBody>
        </p:sp>
        <p:sp>
          <p:nvSpPr>
            <p:cNvPr id="7" name="Freeform 6"/>
            <p:cNvSpPr>
              <a:spLocks noEditPoints="1"/>
            </p:cNvSpPr>
            <p:nvPr/>
          </p:nvSpPr>
          <p:spPr bwMode="black">
            <a:xfrm>
              <a:off x="5751512" y="3065048"/>
              <a:ext cx="685800" cy="530225"/>
            </a:xfrm>
            <a:custGeom>
              <a:avLst/>
              <a:gdLst>
                <a:gd name="T0" fmla="*/ 874 w 1429"/>
                <a:gd name="T1" fmla="*/ 611 h 1104"/>
                <a:gd name="T2" fmla="*/ 874 w 1429"/>
                <a:gd name="T3" fmla="*/ 611 h 1104"/>
                <a:gd name="T4" fmla="*/ 874 w 1429"/>
                <a:gd name="T5" fmla="*/ 572 h 1104"/>
                <a:gd name="T6" fmla="*/ 1429 w 1429"/>
                <a:gd name="T7" fmla="*/ 572 h 1104"/>
                <a:gd name="T8" fmla="*/ 1429 w 1429"/>
                <a:gd name="T9" fmla="*/ 1017 h 1104"/>
                <a:gd name="T10" fmla="*/ 1341 w 1429"/>
                <a:gd name="T11" fmla="*/ 1104 h 1104"/>
                <a:gd name="T12" fmla="*/ 88 w 1429"/>
                <a:gd name="T13" fmla="*/ 1104 h 1104"/>
                <a:gd name="T14" fmla="*/ 0 w 1429"/>
                <a:gd name="T15" fmla="*/ 1017 h 1104"/>
                <a:gd name="T16" fmla="*/ 0 w 1429"/>
                <a:gd name="T17" fmla="*/ 572 h 1104"/>
                <a:gd name="T18" fmla="*/ 577 w 1429"/>
                <a:gd name="T19" fmla="*/ 572 h 1104"/>
                <a:gd name="T20" fmla="*/ 577 w 1429"/>
                <a:gd name="T21" fmla="*/ 611 h 1104"/>
                <a:gd name="T22" fmla="*/ 665 w 1429"/>
                <a:gd name="T23" fmla="*/ 698 h 1104"/>
                <a:gd name="T24" fmla="*/ 786 w 1429"/>
                <a:gd name="T25" fmla="*/ 698 h 1104"/>
                <a:gd name="T26" fmla="*/ 874 w 1429"/>
                <a:gd name="T27" fmla="*/ 611 h 1104"/>
                <a:gd name="T28" fmla="*/ 1341 w 1429"/>
                <a:gd name="T29" fmla="*/ 214 h 1104"/>
                <a:gd name="T30" fmla="*/ 1429 w 1429"/>
                <a:gd name="T31" fmla="*/ 297 h 1104"/>
                <a:gd name="T32" fmla="*/ 1429 w 1429"/>
                <a:gd name="T33" fmla="*/ 528 h 1104"/>
                <a:gd name="T34" fmla="*/ 874 w 1429"/>
                <a:gd name="T35" fmla="*/ 528 h 1104"/>
                <a:gd name="T36" fmla="*/ 874 w 1429"/>
                <a:gd name="T37" fmla="*/ 489 h 1104"/>
                <a:gd name="T38" fmla="*/ 786 w 1429"/>
                <a:gd name="T39" fmla="*/ 407 h 1104"/>
                <a:gd name="T40" fmla="*/ 665 w 1429"/>
                <a:gd name="T41" fmla="*/ 407 h 1104"/>
                <a:gd name="T42" fmla="*/ 577 w 1429"/>
                <a:gd name="T43" fmla="*/ 489 h 1104"/>
                <a:gd name="T44" fmla="*/ 577 w 1429"/>
                <a:gd name="T45" fmla="*/ 528 h 1104"/>
                <a:gd name="T46" fmla="*/ 0 w 1429"/>
                <a:gd name="T47" fmla="*/ 528 h 1104"/>
                <a:gd name="T48" fmla="*/ 0 w 1429"/>
                <a:gd name="T49" fmla="*/ 297 h 1104"/>
                <a:gd name="T50" fmla="*/ 88 w 1429"/>
                <a:gd name="T51" fmla="*/ 214 h 1104"/>
                <a:gd name="T52" fmla="*/ 258 w 1429"/>
                <a:gd name="T53" fmla="*/ 214 h 1104"/>
                <a:gd name="T54" fmla="*/ 258 w 1429"/>
                <a:gd name="T55" fmla="*/ 104 h 1104"/>
                <a:gd name="T56" fmla="*/ 384 w 1429"/>
                <a:gd name="T57" fmla="*/ 0 h 1104"/>
                <a:gd name="T58" fmla="*/ 1039 w 1429"/>
                <a:gd name="T59" fmla="*/ 0 h 1104"/>
                <a:gd name="T60" fmla="*/ 1165 w 1429"/>
                <a:gd name="T61" fmla="*/ 104 h 1104"/>
                <a:gd name="T62" fmla="*/ 1165 w 1429"/>
                <a:gd name="T63" fmla="*/ 214 h 1104"/>
                <a:gd name="T64" fmla="*/ 1341 w 1429"/>
                <a:gd name="T65" fmla="*/ 214 h 1104"/>
                <a:gd name="T66" fmla="*/ 1082 w 1429"/>
                <a:gd name="T67" fmla="*/ 214 h 1104"/>
                <a:gd name="T68" fmla="*/ 1082 w 1429"/>
                <a:gd name="T69" fmla="*/ 214 h 1104"/>
                <a:gd name="T70" fmla="*/ 1082 w 1429"/>
                <a:gd name="T71" fmla="*/ 104 h 1104"/>
                <a:gd name="T72" fmla="*/ 1039 w 1429"/>
                <a:gd name="T73" fmla="*/ 77 h 1104"/>
                <a:gd name="T74" fmla="*/ 384 w 1429"/>
                <a:gd name="T75" fmla="*/ 77 h 1104"/>
                <a:gd name="T76" fmla="*/ 335 w 1429"/>
                <a:gd name="T77" fmla="*/ 104 h 1104"/>
                <a:gd name="T78" fmla="*/ 335 w 1429"/>
                <a:gd name="T79" fmla="*/ 214 h 1104"/>
                <a:gd name="T80" fmla="*/ 1082 w 1429"/>
                <a:gd name="T81" fmla="*/ 214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9" h="1104">
                  <a:moveTo>
                    <a:pt x="874" y="611"/>
                  </a:moveTo>
                  <a:cubicBezTo>
                    <a:pt x="874" y="611"/>
                    <a:pt x="874" y="611"/>
                    <a:pt x="874" y="611"/>
                  </a:cubicBezTo>
                  <a:cubicBezTo>
                    <a:pt x="874" y="572"/>
                    <a:pt x="874" y="572"/>
                    <a:pt x="874" y="572"/>
                  </a:cubicBezTo>
                  <a:cubicBezTo>
                    <a:pt x="874" y="572"/>
                    <a:pt x="874" y="572"/>
                    <a:pt x="1429" y="572"/>
                  </a:cubicBezTo>
                  <a:cubicBezTo>
                    <a:pt x="1429" y="572"/>
                    <a:pt x="1429" y="572"/>
                    <a:pt x="1429" y="1017"/>
                  </a:cubicBezTo>
                  <a:cubicBezTo>
                    <a:pt x="1429" y="1066"/>
                    <a:pt x="1390" y="1104"/>
                    <a:pt x="1341" y="1104"/>
                  </a:cubicBezTo>
                  <a:cubicBezTo>
                    <a:pt x="1341" y="1104"/>
                    <a:pt x="1341" y="1104"/>
                    <a:pt x="88" y="1104"/>
                  </a:cubicBezTo>
                  <a:cubicBezTo>
                    <a:pt x="44" y="1104"/>
                    <a:pt x="0" y="1066"/>
                    <a:pt x="0" y="1017"/>
                  </a:cubicBezTo>
                  <a:cubicBezTo>
                    <a:pt x="0" y="1017"/>
                    <a:pt x="0" y="1017"/>
                    <a:pt x="0" y="572"/>
                  </a:cubicBezTo>
                  <a:cubicBezTo>
                    <a:pt x="0" y="572"/>
                    <a:pt x="0" y="572"/>
                    <a:pt x="577" y="572"/>
                  </a:cubicBezTo>
                  <a:cubicBezTo>
                    <a:pt x="577" y="572"/>
                    <a:pt x="577" y="572"/>
                    <a:pt x="577" y="611"/>
                  </a:cubicBezTo>
                  <a:cubicBezTo>
                    <a:pt x="577" y="660"/>
                    <a:pt x="615" y="698"/>
                    <a:pt x="665" y="698"/>
                  </a:cubicBezTo>
                  <a:cubicBezTo>
                    <a:pt x="665" y="698"/>
                    <a:pt x="665" y="698"/>
                    <a:pt x="786" y="698"/>
                  </a:cubicBezTo>
                  <a:cubicBezTo>
                    <a:pt x="835" y="698"/>
                    <a:pt x="874" y="660"/>
                    <a:pt x="874" y="611"/>
                  </a:cubicBezTo>
                  <a:close/>
                  <a:moveTo>
                    <a:pt x="1341" y="214"/>
                  </a:moveTo>
                  <a:cubicBezTo>
                    <a:pt x="1390" y="214"/>
                    <a:pt x="1429" y="253"/>
                    <a:pt x="1429" y="297"/>
                  </a:cubicBezTo>
                  <a:cubicBezTo>
                    <a:pt x="1429" y="297"/>
                    <a:pt x="1429" y="297"/>
                    <a:pt x="1429" y="528"/>
                  </a:cubicBezTo>
                  <a:cubicBezTo>
                    <a:pt x="1429" y="528"/>
                    <a:pt x="1429" y="528"/>
                    <a:pt x="874" y="528"/>
                  </a:cubicBezTo>
                  <a:cubicBezTo>
                    <a:pt x="874" y="528"/>
                    <a:pt x="874" y="528"/>
                    <a:pt x="874" y="489"/>
                  </a:cubicBezTo>
                  <a:cubicBezTo>
                    <a:pt x="874" y="445"/>
                    <a:pt x="835" y="407"/>
                    <a:pt x="786" y="407"/>
                  </a:cubicBezTo>
                  <a:cubicBezTo>
                    <a:pt x="786" y="407"/>
                    <a:pt x="786" y="407"/>
                    <a:pt x="665" y="407"/>
                  </a:cubicBezTo>
                  <a:cubicBezTo>
                    <a:pt x="615" y="407"/>
                    <a:pt x="577" y="445"/>
                    <a:pt x="577" y="489"/>
                  </a:cubicBezTo>
                  <a:cubicBezTo>
                    <a:pt x="577" y="489"/>
                    <a:pt x="577" y="489"/>
                    <a:pt x="577" y="528"/>
                  </a:cubicBezTo>
                  <a:cubicBezTo>
                    <a:pt x="577" y="528"/>
                    <a:pt x="577" y="528"/>
                    <a:pt x="0" y="528"/>
                  </a:cubicBezTo>
                  <a:cubicBezTo>
                    <a:pt x="0" y="528"/>
                    <a:pt x="0" y="528"/>
                    <a:pt x="0" y="297"/>
                  </a:cubicBezTo>
                  <a:cubicBezTo>
                    <a:pt x="0" y="253"/>
                    <a:pt x="44" y="214"/>
                    <a:pt x="88" y="214"/>
                  </a:cubicBezTo>
                  <a:cubicBezTo>
                    <a:pt x="88" y="214"/>
                    <a:pt x="88" y="214"/>
                    <a:pt x="258" y="214"/>
                  </a:cubicBezTo>
                  <a:cubicBezTo>
                    <a:pt x="258" y="214"/>
                    <a:pt x="258" y="214"/>
                    <a:pt x="258" y="104"/>
                  </a:cubicBezTo>
                  <a:cubicBezTo>
                    <a:pt x="258" y="44"/>
                    <a:pt x="313" y="0"/>
                    <a:pt x="384" y="0"/>
                  </a:cubicBezTo>
                  <a:cubicBezTo>
                    <a:pt x="384" y="0"/>
                    <a:pt x="384" y="0"/>
                    <a:pt x="1039" y="0"/>
                  </a:cubicBezTo>
                  <a:cubicBezTo>
                    <a:pt x="1110" y="0"/>
                    <a:pt x="1165" y="44"/>
                    <a:pt x="1165" y="104"/>
                  </a:cubicBezTo>
                  <a:cubicBezTo>
                    <a:pt x="1165" y="104"/>
                    <a:pt x="1165" y="104"/>
                    <a:pt x="1165" y="214"/>
                  </a:cubicBezTo>
                  <a:cubicBezTo>
                    <a:pt x="1165" y="214"/>
                    <a:pt x="1165" y="214"/>
                    <a:pt x="1341" y="214"/>
                  </a:cubicBezTo>
                  <a:close/>
                  <a:moveTo>
                    <a:pt x="1082" y="214"/>
                  </a:moveTo>
                  <a:cubicBezTo>
                    <a:pt x="1082" y="214"/>
                    <a:pt x="1082" y="214"/>
                    <a:pt x="1082" y="214"/>
                  </a:cubicBezTo>
                  <a:cubicBezTo>
                    <a:pt x="1082" y="104"/>
                    <a:pt x="1082" y="104"/>
                    <a:pt x="1082" y="104"/>
                  </a:cubicBezTo>
                  <a:cubicBezTo>
                    <a:pt x="1082" y="93"/>
                    <a:pt x="1066" y="77"/>
                    <a:pt x="1039" y="77"/>
                  </a:cubicBezTo>
                  <a:cubicBezTo>
                    <a:pt x="1039" y="77"/>
                    <a:pt x="1039" y="77"/>
                    <a:pt x="384" y="77"/>
                  </a:cubicBezTo>
                  <a:cubicBezTo>
                    <a:pt x="352" y="77"/>
                    <a:pt x="335" y="93"/>
                    <a:pt x="335" y="104"/>
                  </a:cubicBezTo>
                  <a:cubicBezTo>
                    <a:pt x="335" y="104"/>
                    <a:pt x="335" y="104"/>
                    <a:pt x="335" y="214"/>
                  </a:cubicBezTo>
                  <a:cubicBezTo>
                    <a:pt x="335" y="214"/>
                    <a:pt x="335" y="214"/>
                    <a:pt x="1082" y="214"/>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grpSp>
      <p:graphicFrame>
        <p:nvGraphicFramePr>
          <p:cNvPr id="9" name="Chart 8"/>
          <p:cNvGraphicFramePr/>
          <p:nvPr>
            <p:extLst/>
          </p:nvPr>
        </p:nvGraphicFramePr>
        <p:xfrm>
          <a:off x="6252598" y="5145854"/>
          <a:ext cx="1115765" cy="999765"/>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p:cNvGrpSpPr/>
          <p:nvPr/>
        </p:nvGrpSpPr>
        <p:grpSpPr>
          <a:xfrm>
            <a:off x="4951412" y="5380624"/>
            <a:ext cx="1354352" cy="530225"/>
            <a:chOff x="4951412" y="5380624"/>
            <a:chExt cx="1354352" cy="530225"/>
          </a:xfrm>
        </p:grpSpPr>
        <p:sp>
          <p:nvSpPr>
            <p:cNvPr id="8" name="Freeform 7"/>
            <p:cNvSpPr>
              <a:spLocks noEditPoints="1"/>
            </p:cNvSpPr>
            <p:nvPr/>
          </p:nvSpPr>
          <p:spPr bwMode="black">
            <a:xfrm>
              <a:off x="4951412" y="5380624"/>
              <a:ext cx="685800" cy="530225"/>
            </a:xfrm>
            <a:custGeom>
              <a:avLst/>
              <a:gdLst>
                <a:gd name="T0" fmla="*/ 874 w 1429"/>
                <a:gd name="T1" fmla="*/ 611 h 1104"/>
                <a:gd name="T2" fmla="*/ 874 w 1429"/>
                <a:gd name="T3" fmla="*/ 611 h 1104"/>
                <a:gd name="T4" fmla="*/ 874 w 1429"/>
                <a:gd name="T5" fmla="*/ 572 h 1104"/>
                <a:gd name="T6" fmla="*/ 1429 w 1429"/>
                <a:gd name="T7" fmla="*/ 572 h 1104"/>
                <a:gd name="T8" fmla="*/ 1429 w 1429"/>
                <a:gd name="T9" fmla="*/ 1017 h 1104"/>
                <a:gd name="T10" fmla="*/ 1341 w 1429"/>
                <a:gd name="T11" fmla="*/ 1104 h 1104"/>
                <a:gd name="T12" fmla="*/ 88 w 1429"/>
                <a:gd name="T13" fmla="*/ 1104 h 1104"/>
                <a:gd name="T14" fmla="*/ 0 w 1429"/>
                <a:gd name="T15" fmla="*/ 1017 h 1104"/>
                <a:gd name="T16" fmla="*/ 0 w 1429"/>
                <a:gd name="T17" fmla="*/ 572 h 1104"/>
                <a:gd name="T18" fmla="*/ 577 w 1429"/>
                <a:gd name="T19" fmla="*/ 572 h 1104"/>
                <a:gd name="T20" fmla="*/ 577 w 1429"/>
                <a:gd name="T21" fmla="*/ 611 h 1104"/>
                <a:gd name="T22" fmla="*/ 665 w 1429"/>
                <a:gd name="T23" fmla="*/ 698 h 1104"/>
                <a:gd name="T24" fmla="*/ 786 w 1429"/>
                <a:gd name="T25" fmla="*/ 698 h 1104"/>
                <a:gd name="T26" fmla="*/ 874 w 1429"/>
                <a:gd name="T27" fmla="*/ 611 h 1104"/>
                <a:gd name="T28" fmla="*/ 1341 w 1429"/>
                <a:gd name="T29" fmla="*/ 214 h 1104"/>
                <a:gd name="T30" fmla="*/ 1429 w 1429"/>
                <a:gd name="T31" fmla="*/ 297 h 1104"/>
                <a:gd name="T32" fmla="*/ 1429 w 1429"/>
                <a:gd name="T33" fmla="*/ 528 h 1104"/>
                <a:gd name="T34" fmla="*/ 874 w 1429"/>
                <a:gd name="T35" fmla="*/ 528 h 1104"/>
                <a:gd name="T36" fmla="*/ 874 w 1429"/>
                <a:gd name="T37" fmla="*/ 489 h 1104"/>
                <a:gd name="T38" fmla="*/ 786 w 1429"/>
                <a:gd name="T39" fmla="*/ 407 h 1104"/>
                <a:gd name="T40" fmla="*/ 665 w 1429"/>
                <a:gd name="T41" fmla="*/ 407 h 1104"/>
                <a:gd name="T42" fmla="*/ 577 w 1429"/>
                <a:gd name="T43" fmla="*/ 489 h 1104"/>
                <a:gd name="T44" fmla="*/ 577 w 1429"/>
                <a:gd name="T45" fmla="*/ 528 h 1104"/>
                <a:gd name="T46" fmla="*/ 0 w 1429"/>
                <a:gd name="T47" fmla="*/ 528 h 1104"/>
                <a:gd name="T48" fmla="*/ 0 w 1429"/>
                <a:gd name="T49" fmla="*/ 297 h 1104"/>
                <a:gd name="T50" fmla="*/ 88 w 1429"/>
                <a:gd name="T51" fmla="*/ 214 h 1104"/>
                <a:gd name="T52" fmla="*/ 258 w 1429"/>
                <a:gd name="T53" fmla="*/ 214 h 1104"/>
                <a:gd name="T54" fmla="*/ 258 w 1429"/>
                <a:gd name="T55" fmla="*/ 104 h 1104"/>
                <a:gd name="T56" fmla="*/ 384 w 1429"/>
                <a:gd name="T57" fmla="*/ 0 h 1104"/>
                <a:gd name="T58" fmla="*/ 1039 w 1429"/>
                <a:gd name="T59" fmla="*/ 0 h 1104"/>
                <a:gd name="T60" fmla="*/ 1165 w 1429"/>
                <a:gd name="T61" fmla="*/ 104 h 1104"/>
                <a:gd name="T62" fmla="*/ 1165 w 1429"/>
                <a:gd name="T63" fmla="*/ 214 h 1104"/>
                <a:gd name="T64" fmla="*/ 1341 w 1429"/>
                <a:gd name="T65" fmla="*/ 214 h 1104"/>
                <a:gd name="T66" fmla="*/ 1082 w 1429"/>
                <a:gd name="T67" fmla="*/ 214 h 1104"/>
                <a:gd name="T68" fmla="*/ 1082 w 1429"/>
                <a:gd name="T69" fmla="*/ 214 h 1104"/>
                <a:gd name="T70" fmla="*/ 1082 w 1429"/>
                <a:gd name="T71" fmla="*/ 104 h 1104"/>
                <a:gd name="T72" fmla="*/ 1039 w 1429"/>
                <a:gd name="T73" fmla="*/ 77 h 1104"/>
                <a:gd name="T74" fmla="*/ 384 w 1429"/>
                <a:gd name="T75" fmla="*/ 77 h 1104"/>
                <a:gd name="T76" fmla="*/ 335 w 1429"/>
                <a:gd name="T77" fmla="*/ 104 h 1104"/>
                <a:gd name="T78" fmla="*/ 335 w 1429"/>
                <a:gd name="T79" fmla="*/ 214 h 1104"/>
                <a:gd name="T80" fmla="*/ 1082 w 1429"/>
                <a:gd name="T81" fmla="*/ 214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9" h="1104">
                  <a:moveTo>
                    <a:pt x="874" y="611"/>
                  </a:moveTo>
                  <a:cubicBezTo>
                    <a:pt x="874" y="611"/>
                    <a:pt x="874" y="611"/>
                    <a:pt x="874" y="611"/>
                  </a:cubicBezTo>
                  <a:cubicBezTo>
                    <a:pt x="874" y="572"/>
                    <a:pt x="874" y="572"/>
                    <a:pt x="874" y="572"/>
                  </a:cubicBezTo>
                  <a:cubicBezTo>
                    <a:pt x="874" y="572"/>
                    <a:pt x="874" y="572"/>
                    <a:pt x="1429" y="572"/>
                  </a:cubicBezTo>
                  <a:cubicBezTo>
                    <a:pt x="1429" y="572"/>
                    <a:pt x="1429" y="572"/>
                    <a:pt x="1429" y="1017"/>
                  </a:cubicBezTo>
                  <a:cubicBezTo>
                    <a:pt x="1429" y="1066"/>
                    <a:pt x="1390" y="1104"/>
                    <a:pt x="1341" y="1104"/>
                  </a:cubicBezTo>
                  <a:cubicBezTo>
                    <a:pt x="1341" y="1104"/>
                    <a:pt x="1341" y="1104"/>
                    <a:pt x="88" y="1104"/>
                  </a:cubicBezTo>
                  <a:cubicBezTo>
                    <a:pt x="44" y="1104"/>
                    <a:pt x="0" y="1066"/>
                    <a:pt x="0" y="1017"/>
                  </a:cubicBezTo>
                  <a:cubicBezTo>
                    <a:pt x="0" y="1017"/>
                    <a:pt x="0" y="1017"/>
                    <a:pt x="0" y="572"/>
                  </a:cubicBezTo>
                  <a:cubicBezTo>
                    <a:pt x="0" y="572"/>
                    <a:pt x="0" y="572"/>
                    <a:pt x="577" y="572"/>
                  </a:cubicBezTo>
                  <a:cubicBezTo>
                    <a:pt x="577" y="572"/>
                    <a:pt x="577" y="572"/>
                    <a:pt x="577" y="611"/>
                  </a:cubicBezTo>
                  <a:cubicBezTo>
                    <a:pt x="577" y="660"/>
                    <a:pt x="615" y="698"/>
                    <a:pt x="665" y="698"/>
                  </a:cubicBezTo>
                  <a:cubicBezTo>
                    <a:pt x="665" y="698"/>
                    <a:pt x="665" y="698"/>
                    <a:pt x="786" y="698"/>
                  </a:cubicBezTo>
                  <a:cubicBezTo>
                    <a:pt x="835" y="698"/>
                    <a:pt x="874" y="660"/>
                    <a:pt x="874" y="611"/>
                  </a:cubicBezTo>
                  <a:close/>
                  <a:moveTo>
                    <a:pt x="1341" y="214"/>
                  </a:moveTo>
                  <a:cubicBezTo>
                    <a:pt x="1390" y="214"/>
                    <a:pt x="1429" y="253"/>
                    <a:pt x="1429" y="297"/>
                  </a:cubicBezTo>
                  <a:cubicBezTo>
                    <a:pt x="1429" y="297"/>
                    <a:pt x="1429" y="297"/>
                    <a:pt x="1429" y="528"/>
                  </a:cubicBezTo>
                  <a:cubicBezTo>
                    <a:pt x="1429" y="528"/>
                    <a:pt x="1429" y="528"/>
                    <a:pt x="874" y="528"/>
                  </a:cubicBezTo>
                  <a:cubicBezTo>
                    <a:pt x="874" y="528"/>
                    <a:pt x="874" y="528"/>
                    <a:pt x="874" y="489"/>
                  </a:cubicBezTo>
                  <a:cubicBezTo>
                    <a:pt x="874" y="445"/>
                    <a:pt x="835" y="407"/>
                    <a:pt x="786" y="407"/>
                  </a:cubicBezTo>
                  <a:cubicBezTo>
                    <a:pt x="786" y="407"/>
                    <a:pt x="786" y="407"/>
                    <a:pt x="665" y="407"/>
                  </a:cubicBezTo>
                  <a:cubicBezTo>
                    <a:pt x="615" y="407"/>
                    <a:pt x="577" y="445"/>
                    <a:pt x="577" y="489"/>
                  </a:cubicBezTo>
                  <a:cubicBezTo>
                    <a:pt x="577" y="489"/>
                    <a:pt x="577" y="489"/>
                    <a:pt x="577" y="528"/>
                  </a:cubicBezTo>
                  <a:cubicBezTo>
                    <a:pt x="577" y="528"/>
                    <a:pt x="577" y="528"/>
                    <a:pt x="0" y="528"/>
                  </a:cubicBezTo>
                  <a:cubicBezTo>
                    <a:pt x="0" y="528"/>
                    <a:pt x="0" y="528"/>
                    <a:pt x="0" y="297"/>
                  </a:cubicBezTo>
                  <a:cubicBezTo>
                    <a:pt x="0" y="253"/>
                    <a:pt x="44" y="214"/>
                    <a:pt x="88" y="214"/>
                  </a:cubicBezTo>
                  <a:cubicBezTo>
                    <a:pt x="88" y="214"/>
                    <a:pt x="88" y="214"/>
                    <a:pt x="258" y="214"/>
                  </a:cubicBezTo>
                  <a:cubicBezTo>
                    <a:pt x="258" y="214"/>
                    <a:pt x="258" y="214"/>
                    <a:pt x="258" y="104"/>
                  </a:cubicBezTo>
                  <a:cubicBezTo>
                    <a:pt x="258" y="44"/>
                    <a:pt x="313" y="0"/>
                    <a:pt x="384" y="0"/>
                  </a:cubicBezTo>
                  <a:cubicBezTo>
                    <a:pt x="384" y="0"/>
                    <a:pt x="384" y="0"/>
                    <a:pt x="1039" y="0"/>
                  </a:cubicBezTo>
                  <a:cubicBezTo>
                    <a:pt x="1110" y="0"/>
                    <a:pt x="1165" y="44"/>
                    <a:pt x="1165" y="104"/>
                  </a:cubicBezTo>
                  <a:cubicBezTo>
                    <a:pt x="1165" y="104"/>
                    <a:pt x="1165" y="104"/>
                    <a:pt x="1165" y="214"/>
                  </a:cubicBezTo>
                  <a:cubicBezTo>
                    <a:pt x="1165" y="214"/>
                    <a:pt x="1165" y="214"/>
                    <a:pt x="1341" y="214"/>
                  </a:cubicBezTo>
                  <a:close/>
                  <a:moveTo>
                    <a:pt x="1082" y="214"/>
                  </a:moveTo>
                  <a:cubicBezTo>
                    <a:pt x="1082" y="214"/>
                    <a:pt x="1082" y="214"/>
                    <a:pt x="1082" y="214"/>
                  </a:cubicBezTo>
                  <a:cubicBezTo>
                    <a:pt x="1082" y="104"/>
                    <a:pt x="1082" y="104"/>
                    <a:pt x="1082" y="104"/>
                  </a:cubicBezTo>
                  <a:cubicBezTo>
                    <a:pt x="1082" y="93"/>
                    <a:pt x="1066" y="77"/>
                    <a:pt x="1039" y="77"/>
                  </a:cubicBezTo>
                  <a:cubicBezTo>
                    <a:pt x="1039" y="77"/>
                    <a:pt x="1039" y="77"/>
                    <a:pt x="384" y="77"/>
                  </a:cubicBezTo>
                  <a:cubicBezTo>
                    <a:pt x="352" y="77"/>
                    <a:pt x="335" y="93"/>
                    <a:pt x="335" y="104"/>
                  </a:cubicBezTo>
                  <a:cubicBezTo>
                    <a:pt x="335" y="104"/>
                    <a:pt x="335" y="104"/>
                    <a:pt x="335" y="214"/>
                  </a:cubicBezTo>
                  <a:cubicBezTo>
                    <a:pt x="335" y="214"/>
                    <a:pt x="335" y="214"/>
                    <a:pt x="1082" y="214"/>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Right Arrow 9"/>
            <p:cNvSpPr/>
            <p:nvPr/>
          </p:nvSpPr>
          <p:spPr bwMode="auto">
            <a:xfrm>
              <a:off x="5804678" y="5447189"/>
              <a:ext cx="501086" cy="397095"/>
            </a:xfrm>
            <a:prstGeom prst="rightArrow">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800" dirty="0">
                <a:gradFill>
                  <a:gsLst>
                    <a:gs pos="0">
                      <a:srgbClr val="FFFFFF"/>
                    </a:gs>
                    <a:gs pos="100000">
                      <a:srgbClr val="FFFFFF"/>
                    </a:gs>
                  </a:gsLst>
                  <a:lin ang="5400000" scaled="0"/>
                </a:gradFill>
              </a:endParaRPr>
            </a:p>
          </p:txBody>
        </p:sp>
      </p:grpSp>
      <p:grpSp>
        <p:nvGrpSpPr>
          <p:cNvPr id="17" name="Group 16"/>
          <p:cNvGrpSpPr/>
          <p:nvPr/>
        </p:nvGrpSpPr>
        <p:grpSpPr>
          <a:xfrm>
            <a:off x="4951412" y="1690578"/>
            <a:ext cx="6117081" cy="999461"/>
            <a:chOff x="4951412" y="1690578"/>
            <a:chExt cx="6117081" cy="999461"/>
          </a:xfrm>
        </p:grpSpPr>
        <p:sp>
          <p:nvSpPr>
            <p:cNvPr id="4" name="Rectangle 3"/>
            <p:cNvSpPr/>
            <p:nvPr/>
          </p:nvSpPr>
          <p:spPr bwMode="auto">
            <a:xfrm>
              <a:off x="4951412" y="1690578"/>
              <a:ext cx="2286000" cy="9994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a:gradFill>
                    <a:gsLst>
                      <a:gs pos="0">
                        <a:srgbClr val="FFFFFF"/>
                      </a:gs>
                      <a:gs pos="100000">
                        <a:srgbClr val="FFFFFF"/>
                      </a:gs>
                    </a:gsLst>
                    <a:lin ang="5400000" scaled="0"/>
                  </a:gradFill>
                </a:rPr>
                <a:t>Controller</a:t>
              </a:r>
            </a:p>
          </p:txBody>
        </p:sp>
        <p:sp>
          <p:nvSpPr>
            <p:cNvPr id="11" name="Content Placeholder 2"/>
            <p:cNvSpPr txBox="1">
              <a:spLocks/>
            </p:cNvSpPr>
            <p:nvPr/>
          </p:nvSpPr>
          <p:spPr>
            <a:xfrm>
              <a:off x="7761767" y="1690579"/>
              <a:ext cx="3306726" cy="999460"/>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685864">
                <a:spcBef>
                  <a:spcPts val="1200"/>
                </a:spcBef>
                <a:buNone/>
              </a:pPr>
              <a:r>
                <a:rPr lang="en-US" sz="2400" dirty="0">
                  <a:solidFill>
                    <a:schemeClr val="accent2"/>
                  </a:solidFill>
                </a:rPr>
                <a:t>Controller</a:t>
              </a:r>
            </a:p>
            <a:p>
              <a:pPr marL="0" lvl="1" indent="0" defTabSz="685864">
                <a:spcBef>
                  <a:spcPts val="600"/>
                </a:spcBef>
                <a:buNone/>
              </a:pPr>
              <a:r>
                <a:rPr lang="en-US" sz="2000" dirty="0"/>
                <a:t>Retrieves Model</a:t>
              </a:r>
            </a:p>
            <a:p>
              <a:pPr marL="0" lvl="1" indent="0" defTabSz="685864">
                <a:spcBef>
                  <a:spcPts val="600"/>
                </a:spcBef>
                <a:buNone/>
              </a:pPr>
              <a:r>
                <a:rPr lang="en-US" sz="2000" dirty="0"/>
                <a:t>“Does Stuff”</a:t>
              </a:r>
            </a:p>
          </p:txBody>
        </p:sp>
      </p:grpSp>
      <p:grpSp>
        <p:nvGrpSpPr>
          <p:cNvPr id="19" name="Group 18"/>
          <p:cNvGrpSpPr/>
          <p:nvPr/>
        </p:nvGrpSpPr>
        <p:grpSpPr>
          <a:xfrm>
            <a:off x="4951412" y="3963196"/>
            <a:ext cx="6117081" cy="1006547"/>
            <a:chOff x="4951412" y="3963196"/>
            <a:chExt cx="6117081" cy="1006547"/>
          </a:xfrm>
        </p:grpSpPr>
        <p:sp>
          <p:nvSpPr>
            <p:cNvPr id="5" name="Rectangle 4"/>
            <p:cNvSpPr/>
            <p:nvPr/>
          </p:nvSpPr>
          <p:spPr bwMode="auto">
            <a:xfrm>
              <a:off x="4951412" y="3970283"/>
              <a:ext cx="2286000" cy="9994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rPr>
                <a:t>View</a:t>
              </a:r>
              <a:endParaRPr lang="en-US" sz="2800" dirty="0">
                <a:gradFill>
                  <a:gsLst>
                    <a:gs pos="0">
                      <a:srgbClr val="FFFFFF"/>
                    </a:gs>
                    <a:gs pos="100000">
                      <a:srgbClr val="FFFFFF"/>
                    </a:gs>
                  </a:gsLst>
                  <a:lin ang="5400000" scaled="0"/>
                </a:gradFill>
              </a:endParaRPr>
            </a:p>
          </p:txBody>
        </p:sp>
        <p:sp>
          <p:nvSpPr>
            <p:cNvPr id="12" name="Content Placeholder 2"/>
            <p:cNvSpPr txBox="1">
              <a:spLocks/>
            </p:cNvSpPr>
            <p:nvPr/>
          </p:nvSpPr>
          <p:spPr>
            <a:xfrm>
              <a:off x="7761767" y="3963196"/>
              <a:ext cx="3306726" cy="999460"/>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685864">
                <a:spcBef>
                  <a:spcPts val="1200"/>
                </a:spcBef>
                <a:buNone/>
              </a:pPr>
              <a:r>
                <a:rPr lang="en-US" sz="2400" dirty="0">
                  <a:solidFill>
                    <a:schemeClr val="accent2"/>
                  </a:solidFill>
                </a:rPr>
                <a:t>View</a:t>
              </a:r>
            </a:p>
            <a:p>
              <a:pPr marL="0" lvl="1" indent="0" defTabSz="685864">
                <a:spcBef>
                  <a:spcPts val="600"/>
                </a:spcBef>
                <a:buNone/>
              </a:pPr>
              <a:r>
                <a:rPr lang="en-US" sz="2000" dirty="0"/>
                <a:t>Visually represents</a:t>
              </a:r>
            </a:p>
            <a:p>
              <a:pPr marL="0" lvl="1" indent="0" defTabSz="685864">
                <a:spcBef>
                  <a:spcPts val="600"/>
                </a:spcBef>
                <a:buNone/>
              </a:pPr>
              <a:r>
                <a:rPr lang="en-US" sz="2000" dirty="0"/>
                <a:t>the model</a:t>
              </a:r>
            </a:p>
          </p:txBody>
        </p:sp>
      </p:grpSp>
      <p:sp>
        <p:nvSpPr>
          <p:cNvPr id="13" name="Right Arrow 12"/>
          <p:cNvSpPr/>
          <p:nvPr/>
        </p:nvSpPr>
        <p:spPr bwMode="auto">
          <a:xfrm>
            <a:off x="1945943" y="1690579"/>
            <a:ext cx="2286000" cy="999459"/>
          </a:xfrm>
          <a:prstGeom prst="righ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a:gradFill>
                  <a:gsLst>
                    <a:gs pos="0">
                      <a:srgbClr val="FFFFFF"/>
                    </a:gs>
                    <a:gs pos="100000">
                      <a:srgbClr val="FFFFFF"/>
                    </a:gs>
                  </a:gsLst>
                  <a:lin ang="5400000" scaled="0"/>
                </a:gradFill>
              </a:rPr>
              <a:t>Request</a:t>
            </a:r>
          </a:p>
        </p:txBody>
      </p:sp>
      <p:grpSp>
        <p:nvGrpSpPr>
          <p:cNvPr id="21" name="Group 20"/>
          <p:cNvGrpSpPr/>
          <p:nvPr/>
        </p:nvGrpSpPr>
        <p:grpSpPr>
          <a:xfrm>
            <a:off x="1945943" y="3470400"/>
            <a:ext cx="2286000" cy="1492255"/>
            <a:chOff x="1945943" y="3470400"/>
            <a:chExt cx="2286000" cy="1492255"/>
          </a:xfrm>
        </p:grpSpPr>
        <p:sp>
          <p:nvSpPr>
            <p:cNvPr id="14" name="Left Arrow 13"/>
            <p:cNvSpPr/>
            <p:nvPr/>
          </p:nvSpPr>
          <p:spPr bwMode="auto">
            <a:xfrm>
              <a:off x="1945943" y="3963196"/>
              <a:ext cx="2286000" cy="999459"/>
            </a:xfrm>
            <a:prstGeom prst="lef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a:gradFill>
                    <a:gsLst>
                      <a:gs pos="0">
                        <a:srgbClr val="FFFFFF"/>
                      </a:gs>
                      <a:gs pos="100000">
                        <a:srgbClr val="FFFFFF"/>
                      </a:gs>
                    </a:gsLst>
                    <a:lin ang="5400000" scaled="0"/>
                  </a:gradFill>
                </a:rPr>
                <a:t>Response</a:t>
              </a:r>
            </a:p>
          </p:txBody>
        </p:sp>
        <p:graphicFrame>
          <p:nvGraphicFramePr>
            <p:cNvPr id="15" name="Chart 14"/>
            <p:cNvGraphicFramePr/>
            <p:nvPr>
              <p:extLst/>
            </p:nvPr>
          </p:nvGraphicFramePr>
          <p:xfrm>
            <a:off x="2531061" y="3470400"/>
            <a:ext cx="1115765" cy="999765"/>
          </p:xfrm>
          <a:graphic>
            <a:graphicData uri="http://schemas.openxmlformats.org/drawingml/2006/chart">
              <c:chart xmlns:c="http://schemas.openxmlformats.org/drawingml/2006/chart" xmlns:r="http://schemas.openxmlformats.org/officeDocument/2006/relationships" r:id="rId4"/>
            </a:graphicData>
          </a:graphic>
        </p:graphicFrame>
      </p:grpSp>
    </p:spTree>
    <p:extLst>
      <p:ext uri="{BB962C8B-B14F-4D97-AF65-F5344CB8AC3E}">
        <p14:creationId xmlns:p14="http://schemas.microsoft.com/office/powerpoint/2010/main" val="40097299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Creating a new ASP.NET MVC 4</a:t>
            </a:r>
            <a:br>
              <a:rPr lang="en-US" dirty="0" smtClean="0"/>
            </a:br>
            <a:r>
              <a:rPr lang="en-US" dirty="0" smtClean="0"/>
              <a:t>Application</a:t>
            </a:r>
            <a:endParaRPr lang="en-US" dirty="0"/>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162095208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Adding a model, controller, view</a:t>
            </a:r>
            <a:endParaRPr lang="en-US" dirty="0"/>
          </a:p>
        </p:txBody>
      </p:sp>
      <p:sp>
        <p:nvSpPr>
          <p:cNvPr id="5" name="Subtitle 4"/>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323522801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Entity Framework Code First</a:t>
            </a:r>
            <a:endParaRPr lang="en-US" dirty="0"/>
          </a:p>
        </p:txBody>
      </p:sp>
      <p:sp>
        <p:nvSpPr>
          <p:cNvPr id="5" name="Subtitle 4"/>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76870556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Deploying to Windows Azure Web Sites</a:t>
            </a:r>
            <a:endParaRPr lang="en-US" dirty="0"/>
          </a:p>
        </p:txBody>
      </p:sp>
      <p:sp>
        <p:nvSpPr>
          <p:cNvPr id="5" name="Subtitle 4"/>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demo…</a:t>
            </a:r>
            <a:endParaRPr lang="en-US" dirty="0"/>
          </a:p>
        </p:txBody>
      </p:sp>
    </p:spTree>
    <p:extLst>
      <p:ext uri="{BB962C8B-B14F-4D97-AF65-F5344CB8AC3E}">
        <p14:creationId xmlns:p14="http://schemas.microsoft.com/office/powerpoint/2010/main" val="156487027"/>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6"/>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nU8WQDMZkeEmlMRuDGij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6nKz.PWryUeu7CaDkJE7h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9B2F97D-0457-4986-9734-D03EB073C5EA}">
  <ds:schemaRefs>
    <ds:schemaRef ds:uri="http://schemas.microsoft.com/office/infopath/2007/PartnerControls"/>
    <ds:schemaRef ds:uri="http://purl.org/dc/terms/"/>
    <ds:schemaRef ds:uri="http://schemas.microsoft.com/office/2006/documentManagement/types"/>
    <ds:schemaRef ds:uri="http://purl.org/dc/elements/1.1/"/>
    <ds:schemaRef ds:uri="http://schemas.openxmlformats.org/package/2006/metadata/core-properties"/>
    <ds:schemaRef ds:uri="230e9df3-be65-4c73-a93b-d1236ebd677e"/>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B882D8D6-9D38-4159-A398-AAC3689D3D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6738</TotalTime>
  <Words>653</Words>
  <Application>Microsoft Office PowerPoint</Application>
  <PresentationFormat>Custom</PresentationFormat>
  <Paragraphs>118</Paragraphs>
  <Slides>11</Slides>
  <Notes>8</Notes>
  <HiddenSlides>1</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11</vt:i4>
      </vt:variant>
    </vt:vector>
  </HeadingPairs>
  <TitlesOfParts>
    <vt:vector size="19" baseType="lpstr">
      <vt:lpstr>Arial</vt:lpstr>
      <vt:lpstr>Consolas</vt:lpstr>
      <vt:lpstr>Segoe Light</vt:lpstr>
      <vt:lpstr>Segoe UI</vt:lpstr>
      <vt:lpstr>Segoe UI Light</vt:lpstr>
      <vt:lpstr>MS1444_Windows Azure Template 16x9_r08b</vt:lpstr>
      <vt:lpstr>White with Consolas font for code slides</vt:lpstr>
      <vt:lpstr>think-cell Slide</vt:lpstr>
      <vt:lpstr>WebCamps Online</vt:lpstr>
      <vt:lpstr>Building and Deploying Websites with ASP.NET MVC 4</vt:lpstr>
      <vt:lpstr>Agenda </vt:lpstr>
      <vt:lpstr>MVC is Another Alternative in the Stack</vt:lpstr>
      <vt:lpstr>How MVC Works</vt:lpstr>
      <vt:lpstr>Creating a new ASP.NET MVC 4 Application</vt:lpstr>
      <vt:lpstr>Adding a model, controller, view</vt:lpstr>
      <vt:lpstr>Entity Framework Code First</vt:lpstr>
      <vt:lpstr>Deploying to Windows Azure Web Sites</vt:lpstr>
      <vt:lpstr>Entity Framework Migrations</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and Deploying Websites with ASP.NET MVC 4</dc:title>
  <dc:subject>Windows Azure</dc:subject>
  <dc:creator>Jon Galloway</dc:creator>
  <dc:description>
    In this session, you'll learn how to get started with ASP.NET MVC 4. We'll start with a new project, add in data access with Entity Framework Code First, build out some business logic and client-side interaction, and deploy it using Windows Azure Web Sites. But we're not done there: you'll see how new features in ASP.NET MVC, Entity Framework migrations and Visual Studio 2012 help you to gracefully handle site updates.
by Jon Gallowayjon.galloway@microsoft.com
http://weblogs.asp.net/jgalloway
</dc:description>
  <cp:lastModifiedBy>Jon Galloway</cp:lastModifiedBy>
  <cp:revision>368</cp:revision>
  <cp:lastPrinted>2011-10-11T14:25:22Z</cp:lastPrinted>
  <dcterms:created xsi:type="dcterms:W3CDTF">2011-03-29T16:07:22Z</dcterms:created>
  <dcterms:modified xsi:type="dcterms:W3CDTF">2012-12-21T07:09:59Z</dcterms:modified>
  <cp:version>1.0.0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