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53" r:id="rId3"/>
    <p:sldId id="380" r:id="rId4"/>
    <p:sldId id="293" r:id="rId5"/>
    <p:sldId id="383" r:id="rId6"/>
    <p:sldId id="384" r:id="rId7"/>
    <p:sldId id="385" r:id="rId8"/>
    <p:sldId id="389" r:id="rId9"/>
    <p:sldId id="386" r:id="rId10"/>
    <p:sldId id="387" r:id="rId11"/>
    <p:sldId id="38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984" autoAdjust="0"/>
  </p:normalViewPr>
  <p:slideViewPr>
    <p:cSldViewPr>
      <p:cViewPr varScale="1">
        <p:scale>
          <a:sx n="73" d="100"/>
          <a:sy n="73" d="100"/>
        </p:scale>
        <p:origin x="18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67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 an ASP.NET MVC  application, controllers are classes that contain methods that are called by the routing framework to process a request.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Classes that handle incoming browser requests, retrieve model data, and then specify view templates that return a response to the browser.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754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err="1" smtClean="0"/>
              <a:t>HomeController</a:t>
            </a:r>
            <a:r>
              <a:rPr lang="en-US" dirty="0" smtClean="0"/>
              <a:t>: Responsible for the “home page” at the root of the website, as well as an “about page” and a “contact page”,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478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err="1" smtClean="0"/>
              <a:t>AccountController</a:t>
            </a:r>
            <a:r>
              <a:rPr lang="en-US" b="1" dirty="0" smtClean="0"/>
              <a:t>: </a:t>
            </a:r>
            <a:r>
              <a:rPr lang="en-US" dirty="0" smtClean="0"/>
              <a:t>Responsible for account-related requests, such as login and account </a:t>
            </a:r>
            <a:r>
              <a:rPr lang="es-419" dirty="0" err="1" smtClean="0"/>
              <a:t>registration</a:t>
            </a:r>
            <a:endParaRPr lang="en-US" dirty="0" smtClean="0"/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6744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err="1" smtClean="0"/>
              <a:t>AccountController</a:t>
            </a:r>
            <a:r>
              <a:rPr lang="en-US" b="1" dirty="0" smtClean="0"/>
              <a:t>: </a:t>
            </a:r>
            <a:r>
              <a:rPr lang="en-US" dirty="0" smtClean="0"/>
              <a:t>Responsible for account-related requests, such as login and account </a:t>
            </a:r>
            <a:r>
              <a:rPr lang="es-419" dirty="0" err="1" smtClean="0"/>
              <a:t>registration</a:t>
            </a:r>
            <a:endParaRPr lang="en-US" dirty="0" smtClean="0"/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386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</a:t>
            </a:r>
            <a:r>
              <a:rPr lang="en-US" baseline="0" dirty="0" smtClean="0"/>
              <a:t> can add as many as controller actions you need, it could have a view to return or any code you need to response.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0342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HttpUtility.HtmlEncode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utility method to sanitize the user input.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prevents users from injecting JavaScript code or HTML markup into our view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a link like /Store/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Browse?Genre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=&lt;script&gt;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window.location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='http://</a:t>
            </a:r>
          </a:p>
          <a:p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hacker.example.com'&lt;/script&gt;.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394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</a:t>
            </a:r>
            <a:r>
              <a:rPr lang="en-US" baseline="0" dirty="0" smtClean="0"/>
              <a:t> the url: </a:t>
            </a:r>
            <a:r>
              <a:rPr lang="es-419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/Store/</a:t>
            </a:r>
            <a:r>
              <a:rPr lang="es-419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s-419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wse</a:t>
            </a:r>
            <a:r>
              <a:rPr lang="es-419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/5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18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ASP.NET</a:t>
            </a:r>
            <a:br>
              <a:rPr lang="es-MX" dirty="0" smtClean="0"/>
            </a:br>
            <a:r>
              <a:rPr lang="es-MX" dirty="0" smtClean="0"/>
              <a:t>70-486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BRENDA </a:t>
            </a:r>
            <a:r>
              <a:rPr lang="es-MX" dirty="0" smtClean="0"/>
              <a:t>GONZ</a:t>
            </a:r>
            <a:r>
              <a:rPr lang="en-US" dirty="0" smtClean="0"/>
              <a:t>Á</a:t>
            </a:r>
            <a:r>
              <a:rPr lang="es-MX" dirty="0" smtClean="0"/>
              <a:t>LEZ GÓMEZ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2: </a:t>
            </a:r>
            <a:r>
              <a:rPr lang="en-US" dirty="0"/>
              <a:t>CONTROLLERS’</a:t>
            </a:r>
            <a:r>
              <a:rPr lang="en-US" b="1" dirty="0"/>
              <a:t> </a:t>
            </a:r>
            <a:r>
              <a:rPr lang="en-US" dirty="0"/>
              <a:t>ACTIONS.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s-419" b="1" dirty="0" err="1"/>
              <a:t>Parameters</a:t>
            </a:r>
            <a:r>
              <a:rPr lang="es-419" b="1" dirty="0"/>
              <a:t> in </a:t>
            </a:r>
            <a:r>
              <a:rPr lang="es-419" b="1" dirty="0" err="1"/>
              <a:t>Controller</a:t>
            </a:r>
            <a:r>
              <a:rPr lang="es-419" b="1" dirty="0"/>
              <a:t> </a:t>
            </a:r>
            <a:r>
              <a:rPr lang="es-419" b="1" dirty="0" err="1" smtClean="0"/>
              <a:t>Actions</a:t>
            </a:r>
            <a:r>
              <a:rPr lang="en-US" b="1" dirty="0" smtClean="0"/>
              <a:t>.</a:t>
            </a:r>
          </a:p>
          <a:p>
            <a:pPr marL="0" indent="0" algn="just">
              <a:buNone/>
            </a:pPr>
            <a:r>
              <a:rPr lang="en-US" dirty="0" smtClean="0"/>
              <a:t>To </a:t>
            </a:r>
            <a:r>
              <a:rPr lang="en-US" dirty="0"/>
              <a:t>make them </a:t>
            </a:r>
            <a:r>
              <a:rPr lang="en-US" dirty="0" smtClean="0"/>
              <a:t>dynamic actions </a:t>
            </a:r>
            <a:r>
              <a:rPr lang="en-US" dirty="0"/>
              <a:t>by reacting to parameters that are passed in via the </a:t>
            </a:r>
            <a:r>
              <a:rPr lang="en-US" dirty="0" smtClean="0"/>
              <a:t>URL.</a:t>
            </a:r>
          </a:p>
          <a:p>
            <a:pPr marL="0" indent="0" algn="just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000" t="10000" r="44999" b="55333"/>
          <a:stretch/>
        </p:blipFill>
        <p:spPr>
          <a:xfrm>
            <a:off x="533400" y="3200400"/>
            <a:ext cx="80772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50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2: </a:t>
            </a:r>
            <a:r>
              <a:rPr lang="en-US" dirty="0"/>
              <a:t>CONTROLLERS’</a:t>
            </a:r>
            <a:r>
              <a:rPr lang="en-US" b="1" dirty="0"/>
              <a:t> </a:t>
            </a:r>
            <a:r>
              <a:rPr lang="en-US" dirty="0"/>
              <a:t>ACTIONS.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s-419" b="1" dirty="0" err="1"/>
              <a:t>Parameters</a:t>
            </a:r>
            <a:r>
              <a:rPr lang="es-419" b="1" dirty="0"/>
              <a:t> in </a:t>
            </a:r>
            <a:r>
              <a:rPr lang="es-419" b="1" dirty="0" err="1"/>
              <a:t>Controller</a:t>
            </a:r>
            <a:r>
              <a:rPr lang="es-419" b="1" dirty="0"/>
              <a:t> </a:t>
            </a:r>
            <a:r>
              <a:rPr lang="es-419" b="1" dirty="0" err="1" smtClean="0"/>
              <a:t>Actions</a:t>
            </a:r>
            <a:r>
              <a:rPr lang="en-US" b="1" dirty="0" smtClean="0"/>
              <a:t>.</a:t>
            </a:r>
          </a:p>
          <a:p>
            <a:pPr marL="0" indent="0" algn="just">
              <a:buNone/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999" t="9111" r="51001" b="57111"/>
          <a:stretch/>
        </p:blipFill>
        <p:spPr>
          <a:xfrm>
            <a:off x="609600" y="2438400"/>
            <a:ext cx="8199519" cy="331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6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CHAPTER </a:t>
            </a:r>
            <a:r>
              <a:rPr lang="en-US" dirty="0" smtClean="0"/>
              <a:t>2. CONTROLLERS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b="1" dirty="0"/>
          </a:p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n-US" b="1" dirty="0" smtClean="0"/>
              <a:t>1: </a:t>
            </a:r>
            <a:r>
              <a:rPr lang="en-US" dirty="0" smtClean="0"/>
              <a:t>Controllers Basics.</a:t>
            </a:r>
            <a:endParaRPr lang="es-419" dirty="0"/>
          </a:p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n-US" b="1" dirty="0" smtClean="0"/>
              <a:t>2: </a:t>
            </a:r>
            <a:r>
              <a:rPr lang="en-US" dirty="0" smtClean="0"/>
              <a:t>Controllers’</a:t>
            </a:r>
            <a:r>
              <a:rPr lang="en-US" b="1" dirty="0" smtClean="0"/>
              <a:t> </a:t>
            </a:r>
            <a:r>
              <a:rPr lang="en-US" dirty="0" smtClean="0"/>
              <a:t>Actions.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401718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buClr>
                <a:srgbClr val="FF0000"/>
              </a:buClr>
            </a:pPr>
            <a:r>
              <a:rPr lang="en-US" dirty="0" smtClean="0"/>
              <a:t>Lesson 1</a:t>
            </a:r>
            <a:r>
              <a:rPr lang="en-US" dirty="0"/>
              <a:t>: Controllers Basics.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616673"/>
            <a:ext cx="6152628" cy="379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62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1: CONTROLLERS </a:t>
            </a:r>
            <a:r>
              <a:rPr lang="en-US" dirty="0" smtClean="0"/>
              <a:t>BASICS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5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i="1" dirty="0"/>
              <a:t>controller </a:t>
            </a:r>
            <a:r>
              <a:rPr lang="en-US" dirty="0"/>
              <a:t>responds to user </a:t>
            </a:r>
            <a:r>
              <a:rPr lang="en-US" dirty="0" smtClean="0"/>
              <a:t>input (</a:t>
            </a:r>
            <a:r>
              <a:rPr lang="en-US" dirty="0"/>
              <a:t>e.g., a user clicking a Save button) and collaborates between the model, view, </a:t>
            </a:r>
            <a:r>
              <a:rPr lang="en-US" dirty="0" smtClean="0"/>
              <a:t>and (</a:t>
            </a:r>
            <a:r>
              <a:rPr lang="en-US" dirty="0"/>
              <a:t>quite often) data access layers. </a:t>
            </a:r>
            <a:endParaRPr lang="en-US" dirty="0" smtClean="0"/>
          </a:p>
          <a:p>
            <a:pPr marL="0" indent="0" algn="just">
              <a:buNone/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429000"/>
            <a:ext cx="304800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/>
              <a:t>LESSON 1: CONTROLLERS </a:t>
            </a:r>
            <a:r>
              <a:rPr lang="en-US" dirty="0" smtClean="0"/>
              <a:t>BASICS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Controllers included </a:t>
            </a:r>
            <a:r>
              <a:rPr lang="en-US" dirty="0"/>
              <a:t>by default in a new </a:t>
            </a:r>
            <a:r>
              <a:rPr lang="en-US" dirty="0" smtClean="0"/>
              <a:t>project </a:t>
            </a:r>
            <a:r>
              <a:rPr lang="en-US" dirty="0"/>
              <a:t>using the </a:t>
            </a:r>
            <a:r>
              <a:rPr lang="en-US" b="1" dirty="0"/>
              <a:t>Internet Application template </a:t>
            </a:r>
            <a:r>
              <a:rPr lang="en-US" dirty="0" smtClean="0"/>
              <a:t>:</a:t>
            </a:r>
            <a:endParaRPr lang="en-US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err="1" smtClean="0"/>
              <a:t>HomeController</a:t>
            </a:r>
            <a:endParaRPr lang="en-US" b="1" dirty="0" smtClean="0"/>
          </a:p>
          <a:p>
            <a:pPr marL="0" indent="0">
              <a:buClr>
                <a:srgbClr val="FF0000"/>
              </a:buClr>
              <a:buNone/>
            </a:pP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000" t="14445" r="45500" b="13556"/>
          <a:stretch/>
        </p:blipFill>
        <p:spPr>
          <a:xfrm>
            <a:off x="3810000" y="2462074"/>
            <a:ext cx="5105400" cy="401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53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1: CONTROLLERS </a:t>
            </a:r>
            <a:r>
              <a:rPr lang="en-US" dirty="0" smtClean="0"/>
              <a:t>BASICS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5800"/>
          </a:xfrm>
        </p:spPr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endParaRPr lang="en-US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err="1" smtClean="0"/>
              <a:t>AccountController</a:t>
            </a:r>
            <a:endParaRPr lang="en-US" dirty="0"/>
          </a:p>
        </p:txBody>
      </p:sp>
      <p:pic>
        <p:nvPicPr>
          <p:cNvPr id="1026" name="Picture 2" descr="Controll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981200"/>
            <a:ext cx="2362200" cy="3800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88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CONTROLLERS BASICS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352800" cy="4525963"/>
          </a:xfrm>
        </p:spPr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n-US" b="1" dirty="0" smtClean="0"/>
              <a:t>Creating a new controller.</a:t>
            </a:r>
          </a:p>
          <a:p>
            <a:pPr marL="0" indent="0">
              <a:buClr>
                <a:srgbClr val="FF0000"/>
              </a:buClr>
              <a:buNone/>
            </a:pPr>
            <a:endParaRPr lang="en-US" dirty="0"/>
          </a:p>
          <a:p>
            <a:pPr marL="514350" indent="-514350">
              <a:buClr>
                <a:srgbClr val="FF0000"/>
              </a:buClr>
              <a:buAutoNum type="arabicPeriod"/>
            </a:pPr>
            <a:r>
              <a:rPr lang="en-US" dirty="0" smtClean="0"/>
              <a:t>Add in the controller folder</a:t>
            </a:r>
          </a:p>
          <a:p>
            <a:pPr marL="514350" indent="-514350">
              <a:buClr>
                <a:srgbClr val="FF0000"/>
              </a:buClr>
              <a:buAutoNum type="arabicPeriod"/>
            </a:pPr>
            <a:r>
              <a:rPr lang="en-US" dirty="0" smtClean="0"/>
              <a:t>Name it according with its objective. </a:t>
            </a:r>
          </a:p>
          <a:p>
            <a:pPr marL="0" indent="0">
              <a:buClr>
                <a:srgbClr val="FF0000"/>
              </a:buClr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4500" t="17112" b="25111"/>
          <a:stretch/>
        </p:blipFill>
        <p:spPr>
          <a:xfrm>
            <a:off x="3628909" y="1057275"/>
            <a:ext cx="5256555" cy="30781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8500" t="27019" r="33500" b="28666"/>
          <a:stretch/>
        </p:blipFill>
        <p:spPr>
          <a:xfrm>
            <a:off x="4732564" y="4038600"/>
            <a:ext cx="3869871" cy="253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68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buClr>
                <a:srgbClr val="FF0000"/>
              </a:buClr>
            </a:pPr>
            <a:r>
              <a:rPr lang="en-US" dirty="0"/>
              <a:t>Lesson 2: Controllers’ Actions.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199" y="2227476"/>
            <a:ext cx="6152628" cy="172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05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>
              <a:buClr>
                <a:srgbClr val="FF0000"/>
              </a:buClr>
            </a:pPr>
            <a:r>
              <a:rPr lang="en-US" b="1" dirty="0" smtClean="0"/>
              <a:t>LESSON 2: </a:t>
            </a:r>
            <a:r>
              <a:rPr lang="en-US" dirty="0" smtClean="0"/>
              <a:t>CONTROLLERS’</a:t>
            </a:r>
            <a:r>
              <a:rPr lang="en-US" b="1" dirty="0" smtClean="0"/>
              <a:t> </a:t>
            </a:r>
            <a:r>
              <a:rPr lang="en-US" dirty="0" smtClean="0"/>
              <a:t>ACTIONS.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n-US" b="1" dirty="0" smtClean="0"/>
              <a:t>The new controller’s action view code.</a:t>
            </a:r>
          </a:p>
          <a:p>
            <a:pPr marL="0" indent="0">
              <a:buClr>
                <a:srgbClr val="FF0000"/>
              </a:buClr>
              <a:buNone/>
            </a:pPr>
            <a:endParaRPr lang="en-US" dirty="0"/>
          </a:p>
          <a:p>
            <a:pPr marL="0" indent="0">
              <a:buClr>
                <a:srgbClr val="FF0000"/>
              </a:buClr>
              <a:buNone/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9112" r="54000" b="28666"/>
          <a:stretch/>
        </p:blipFill>
        <p:spPr>
          <a:xfrm>
            <a:off x="1600200" y="2074454"/>
            <a:ext cx="5562600" cy="423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36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14729</TotalTime>
  <Words>359</Words>
  <Application>Microsoft Office PowerPoint</Application>
  <PresentationFormat>On-screen Show (4:3)</PresentationFormat>
  <Paragraphs>49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</vt:lpstr>
      <vt:lpstr>Office Theme</vt:lpstr>
      <vt:lpstr>ASP.NET 70-486</vt:lpstr>
      <vt:lpstr>CHAPTER 2. CONTROLLERS</vt:lpstr>
      <vt:lpstr>Lesson 1: Controllers Basics.</vt:lpstr>
      <vt:lpstr>LESSON 1: CONTROLLERS BASICS</vt:lpstr>
      <vt:lpstr>LESSON 1: CONTROLLERS BASICS</vt:lpstr>
      <vt:lpstr>LESSON 1: CONTROLLERS BASICS</vt:lpstr>
      <vt:lpstr>LESSON 1: CONTROLLERS BASICS</vt:lpstr>
      <vt:lpstr>Lesson 2: Controllers’ Actions.</vt:lpstr>
      <vt:lpstr>LESSON 2: CONTROLLERS’ ACTIONS.</vt:lpstr>
      <vt:lpstr>LESSON 2: CONTROLLERS’ ACTIONS.</vt:lpstr>
      <vt:lpstr>LESSON 2: CONTROLLERS’ ACTIONS.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302</cp:revision>
  <dcterms:created xsi:type="dcterms:W3CDTF">2010-12-23T19:30:12Z</dcterms:created>
  <dcterms:modified xsi:type="dcterms:W3CDTF">2015-04-07T02:41:05Z</dcterms:modified>
</cp:coreProperties>
</file>