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438" r:id="rId3"/>
    <p:sldId id="380" r:id="rId4"/>
    <p:sldId id="437" r:id="rId5"/>
    <p:sldId id="509" r:id="rId6"/>
    <p:sldId id="511" r:id="rId7"/>
    <p:sldId id="512" r:id="rId8"/>
    <p:sldId id="513" r:id="rId9"/>
    <p:sldId id="510" r:id="rId10"/>
    <p:sldId id="514" r:id="rId11"/>
    <p:sldId id="500" r:id="rId12"/>
    <p:sldId id="506" r:id="rId13"/>
    <p:sldId id="515" r:id="rId14"/>
    <p:sldId id="516" r:id="rId15"/>
    <p:sldId id="517" r:id="rId16"/>
    <p:sldId id="518" r:id="rId17"/>
    <p:sldId id="519"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9461FA5F-CE9A-4EA9-9E06-380081A05BE6}">
          <p14:sldIdLst>
            <p14:sldId id="256"/>
            <p14:sldId id="438"/>
            <p14:sldId id="380"/>
            <p14:sldId id="437"/>
            <p14:sldId id="509"/>
            <p14:sldId id="511"/>
            <p14:sldId id="512"/>
            <p14:sldId id="513"/>
            <p14:sldId id="510"/>
            <p14:sldId id="514"/>
            <p14:sldId id="500"/>
            <p14:sldId id="506"/>
            <p14:sldId id="515"/>
            <p14:sldId id="516"/>
            <p14:sldId id="517"/>
            <p14:sldId id="518"/>
            <p14:sldId id="519"/>
          </p14:sldIdLst>
        </p14:section>
        <p14:section name="Untitled Section" id="{73743D8B-C814-4BBF-9F1F-0730FB07157F}">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2005" autoAdjust="0"/>
  </p:normalViewPr>
  <p:slideViewPr>
    <p:cSldViewPr>
      <p:cViewPr varScale="1">
        <p:scale>
          <a:sx n="76" d="100"/>
          <a:sy n="76" d="100"/>
        </p:scale>
        <p:origin x="1746"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7502128-8666-4E23-9A89-A14ABB269E7C}" type="datetimeFigureOut">
              <a:rPr lang="en-US" smtClean="0"/>
              <a:pPr/>
              <a:t>7/29/2015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5C944A4-9E9B-4EEA-BA4C-0E9F4AD74B87}" type="slidenum">
              <a:rPr lang="en-US" smtClean="0"/>
              <a:pPr/>
              <a:t>‹#›</a:t>
            </a:fld>
            <a:endParaRPr lang="en-US"/>
          </a:p>
        </p:txBody>
      </p:sp>
    </p:spTree>
    <p:extLst>
      <p:ext uri="{BB962C8B-B14F-4D97-AF65-F5344CB8AC3E}">
        <p14:creationId xmlns:p14="http://schemas.microsoft.com/office/powerpoint/2010/main" val="13135678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419" dirty="0"/>
          </a:p>
        </p:txBody>
      </p:sp>
      <p:sp>
        <p:nvSpPr>
          <p:cNvPr id="4" name="Slide Number Placeholder 3"/>
          <p:cNvSpPr>
            <a:spLocks noGrp="1"/>
          </p:cNvSpPr>
          <p:nvPr>
            <p:ph type="sldNum" sz="quarter" idx="10"/>
          </p:nvPr>
        </p:nvSpPr>
        <p:spPr/>
        <p:txBody>
          <a:bodyPr/>
          <a:lstStyle/>
          <a:p>
            <a:fld id="{55C944A4-9E9B-4EEA-BA4C-0E9F4AD74B87}" type="slidenum">
              <a:rPr lang="en-US" smtClean="0"/>
              <a:pPr/>
              <a:t>4</a:t>
            </a:fld>
            <a:endParaRPr lang="en-US"/>
          </a:p>
        </p:txBody>
      </p:sp>
    </p:spTree>
    <p:extLst>
      <p:ext uri="{BB962C8B-B14F-4D97-AF65-F5344CB8AC3E}">
        <p14:creationId xmlns:p14="http://schemas.microsoft.com/office/powerpoint/2010/main" val="9757327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419" dirty="0"/>
          </a:p>
        </p:txBody>
      </p:sp>
      <p:sp>
        <p:nvSpPr>
          <p:cNvPr id="4" name="Slide Number Placeholder 3"/>
          <p:cNvSpPr>
            <a:spLocks noGrp="1"/>
          </p:cNvSpPr>
          <p:nvPr>
            <p:ph type="sldNum" sz="quarter" idx="10"/>
          </p:nvPr>
        </p:nvSpPr>
        <p:spPr/>
        <p:txBody>
          <a:bodyPr/>
          <a:lstStyle/>
          <a:p>
            <a:fld id="{55C944A4-9E9B-4EEA-BA4C-0E9F4AD74B87}" type="slidenum">
              <a:rPr lang="en-US" smtClean="0"/>
              <a:pPr/>
              <a:t>14</a:t>
            </a:fld>
            <a:endParaRPr lang="en-US"/>
          </a:p>
        </p:txBody>
      </p:sp>
    </p:spTree>
    <p:extLst>
      <p:ext uri="{BB962C8B-B14F-4D97-AF65-F5344CB8AC3E}">
        <p14:creationId xmlns:p14="http://schemas.microsoft.com/office/powerpoint/2010/main" val="24068647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419" dirty="0"/>
          </a:p>
        </p:txBody>
      </p:sp>
      <p:sp>
        <p:nvSpPr>
          <p:cNvPr id="4" name="Slide Number Placeholder 3"/>
          <p:cNvSpPr>
            <a:spLocks noGrp="1"/>
          </p:cNvSpPr>
          <p:nvPr>
            <p:ph type="sldNum" sz="quarter" idx="10"/>
          </p:nvPr>
        </p:nvSpPr>
        <p:spPr/>
        <p:txBody>
          <a:bodyPr/>
          <a:lstStyle/>
          <a:p>
            <a:fld id="{55C944A4-9E9B-4EEA-BA4C-0E9F4AD74B87}" type="slidenum">
              <a:rPr lang="en-US" smtClean="0"/>
              <a:pPr/>
              <a:t>15</a:t>
            </a:fld>
            <a:endParaRPr lang="en-US"/>
          </a:p>
        </p:txBody>
      </p:sp>
    </p:spTree>
    <p:extLst>
      <p:ext uri="{BB962C8B-B14F-4D97-AF65-F5344CB8AC3E}">
        <p14:creationId xmlns:p14="http://schemas.microsoft.com/office/powerpoint/2010/main" val="10676118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419" dirty="0"/>
          </a:p>
        </p:txBody>
      </p:sp>
      <p:sp>
        <p:nvSpPr>
          <p:cNvPr id="4" name="Slide Number Placeholder 3"/>
          <p:cNvSpPr>
            <a:spLocks noGrp="1"/>
          </p:cNvSpPr>
          <p:nvPr>
            <p:ph type="sldNum" sz="quarter" idx="10"/>
          </p:nvPr>
        </p:nvSpPr>
        <p:spPr/>
        <p:txBody>
          <a:bodyPr/>
          <a:lstStyle/>
          <a:p>
            <a:fld id="{55C944A4-9E9B-4EEA-BA4C-0E9F4AD74B87}" type="slidenum">
              <a:rPr lang="en-US" smtClean="0"/>
              <a:pPr/>
              <a:t>16</a:t>
            </a:fld>
            <a:endParaRPr lang="en-US"/>
          </a:p>
        </p:txBody>
      </p:sp>
    </p:spTree>
    <p:extLst>
      <p:ext uri="{BB962C8B-B14F-4D97-AF65-F5344CB8AC3E}">
        <p14:creationId xmlns:p14="http://schemas.microsoft.com/office/powerpoint/2010/main" val="28031513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419" dirty="0"/>
          </a:p>
        </p:txBody>
      </p:sp>
      <p:sp>
        <p:nvSpPr>
          <p:cNvPr id="4" name="Slide Number Placeholder 3"/>
          <p:cNvSpPr>
            <a:spLocks noGrp="1"/>
          </p:cNvSpPr>
          <p:nvPr>
            <p:ph type="sldNum" sz="quarter" idx="10"/>
          </p:nvPr>
        </p:nvSpPr>
        <p:spPr/>
        <p:txBody>
          <a:bodyPr/>
          <a:lstStyle/>
          <a:p>
            <a:fld id="{55C944A4-9E9B-4EEA-BA4C-0E9F4AD74B87}" type="slidenum">
              <a:rPr lang="en-US" smtClean="0"/>
              <a:pPr/>
              <a:t>17</a:t>
            </a:fld>
            <a:endParaRPr lang="en-US"/>
          </a:p>
        </p:txBody>
      </p:sp>
    </p:spTree>
    <p:extLst>
      <p:ext uri="{BB962C8B-B14F-4D97-AF65-F5344CB8AC3E}">
        <p14:creationId xmlns:p14="http://schemas.microsoft.com/office/powerpoint/2010/main" val="18877815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419" dirty="0"/>
          </a:p>
        </p:txBody>
      </p:sp>
      <p:sp>
        <p:nvSpPr>
          <p:cNvPr id="4" name="Slide Number Placeholder 3"/>
          <p:cNvSpPr>
            <a:spLocks noGrp="1"/>
          </p:cNvSpPr>
          <p:nvPr>
            <p:ph type="sldNum" sz="quarter" idx="10"/>
          </p:nvPr>
        </p:nvSpPr>
        <p:spPr/>
        <p:txBody>
          <a:bodyPr/>
          <a:lstStyle/>
          <a:p>
            <a:fld id="{55C944A4-9E9B-4EEA-BA4C-0E9F4AD74B87}" type="slidenum">
              <a:rPr lang="en-US" smtClean="0"/>
              <a:pPr/>
              <a:t>5</a:t>
            </a:fld>
            <a:endParaRPr lang="en-US"/>
          </a:p>
        </p:txBody>
      </p:sp>
    </p:spTree>
    <p:extLst>
      <p:ext uri="{BB962C8B-B14F-4D97-AF65-F5344CB8AC3E}">
        <p14:creationId xmlns:p14="http://schemas.microsoft.com/office/powerpoint/2010/main" val="2942634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In real world every application comprises of many modules. For instance consider a simple E-Commerce application may comprises of Inventory Module, Customer management Module, Order module etc.</a:t>
            </a:r>
          </a:p>
          <a:p>
            <a:r>
              <a:rPr lang="en-US" sz="1200" b="0" i="0" kern="1200" dirty="0" smtClean="0">
                <a:solidFill>
                  <a:schemeClr val="tx1"/>
                </a:solidFill>
                <a:effectLst/>
                <a:latin typeface="+mn-lt"/>
                <a:ea typeface="+mn-ea"/>
                <a:cs typeface="+mn-cs"/>
              </a:rPr>
              <a:t>Every Module is made of using more than one classes.</a:t>
            </a:r>
          </a:p>
          <a:p>
            <a:r>
              <a:rPr lang="en-US" sz="1200" b="0" i="0" kern="1200" dirty="0" smtClean="0">
                <a:solidFill>
                  <a:schemeClr val="tx1"/>
                </a:solidFill>
                <a:effectLst/>
                <a:latin typeface="+mn-lt"/>
                <a:ea typeface="+mn-ea"/>
                <a:cs typeface="+mn-cs"/>
              </a:rPr>
              <a:t>Every class exposes many functionalities in the form of functions.</a:t>
            </a:r>
          </a:p>
          <a:p>
            <a:r>
              <a:rPr lang="en-US" sz="1200" b="0" i="0" kern="1200" dirty="0" smtClean="0">
                <a:solidFill>
                  <a:schemeClr val="tx1"/>
                </a:solidFill>
                <a:effectLst/>
                <a:latin typeface="+mn-lt"/>
                <a:ea typeface="+mn-ea"/>
                <a:cs typeface="+mn-cs"/>
              </a:rPr>
              <a:t>In Unit Testing we test these functions individually in an automated manner.</a:t>
            </a:r>
          </a:p>
          <a:p>
            <a:endParaRPr lang="es-419" dirty="0"/>
          </a:p>
        </p:txBody>
      </p:sp>
      <p:sp>
        <p:nvSpPr>
          <p:cNvPr id="4" name="Slide Number Placeholder 3"/>
          <p:cNvSpPr>
            <a:spLocks noGrp="1"/>
          </p:cNvSpPr>
          <p:nvPr>
            <p:ph type="sldNum" sz="quarter" idx="10"/>
          </p:nvPr>
        </p:nvSpPr>
        <p:spPr/>
        <p:txBody>
          <a:bodyPr/>
          <a:lstStyle/>
          <a:p>
            <a:fld id="{55C944A4-9E9B-4EEA-BA4C-0E9F4AD74B87}" type="slidenum">
              <a:rPr lang="en-US" smtClean="0"/>
              <a:pPr/>
              <a:t>6</a:t>
            </a:fld>
            <a:endParaRPr lang="en-US"/>
          </a:p>
        </p:txBody>
      </p:sp>
    </p:spTree>
    <p:extLst>
      <p:ext uri="{BB962C8B-B14F-4D97-AF65-F5344CB8AC3E}">
        <p14:creationId xmlns:p14="http://schemas.microsoft.com/office/powerpoint/2010/main" val="3258090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smtClean="0"/>
              <a:t>Answer following question without using any tool or application. “What is the result of 996*965/5?”</a:t>
            </a:r>
          </a:p>
          <a:p>
            <a:r>
              <a:rPr lang="en-US" b="1" dirty="0" smtClean="0"/>
              <a:t>3 more questions</a:t>
            </a:r>
            <a:endParaRPr lang="en-US" dirty="0" smtClean="0"/>
          </a:p>
          <a:p>
            <a:r>
              <a:rPr lang="en-US" dirty="0" smtClean="0"/>
              <a:t>Do you think your answer is correct?</a:t>
            </a:r>
          </a:p>
          <a:p>
            <a:r>
              <a:rPr lang="en-US" dirty="0" smtClean="0"/>
              <a:t>If yes, how much time you took to get the result?</a:t>
            </a:r>
          </a:p>
          <a:p>
            <a:r>
              <a:rPr lang="en-US" dirty="0" smtClean="0"/>
              <a:t>Can you reuse the calculation process (which was performed in your mind), if the figure in the operation get changed?</a:t>
            </a:r>
          </a:p>
          <a:p>
            <a:endParaRPr lang="es-419" dirty="0" smtClean="0"/>
          </a:p>
          <a:p>
            <a:endParaRPr lang="es-419" dirty="0"/>
          </a:p>
        </p:txBody>
      </p:sp>
      <p:sp>
        <p:nvSpPr>
          <p:cNvPr id="4" name="Slide Number Placeholder 3"/>
          <p:cNvSpPr>
            <a:spLocks noGrp="1"/>
          </p:cNvSpPr>
          <p:nvPr>
            <p:ph type="sldNum" sz="quarter" idx="10"/>
          </p:nvPr>
        </p:nvSpPr>
        <p:spPr/>
        <p:txBody>
          <a:bodyPr/>
          <a:lstStyle/>
          <a:p>
            <a:fld id="{55C944A4-9E9B-4EEA-BA4C-0E9F4AD74B87}" type="slidenum">
              <a:rPr lang="en-US" smtClean="0"/>
              <a:pPr/>
              <a:t>7</a:t>
            </a:fld>
            <a:endParaRPr lang="en-US"/>
          </a:p>
        </p:txBody>
      </p:sp>
    </p:spTree>
    <p:extLst>
      <p:ext uri="{BB962C8B-B14F-4D97-AF65-F5344CB8AC3E}">
        <p14:creationId xmlns:p14="http://schemas.microsoft.com/office/powerpoint/2010/main" val="415627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When we write automatic unit test cases for our code, it will become a proof which proves that our code is working. The best part is whenever we make any changes in the code, we just rerun the previously written unit test case and confirms that previous things are not broken.</a:t>
            </a:r>
          </a:p>
          <a:p>
            <a:endParaRPr lang="es-419" dirty="0"/>
          </a:p>
        </p:txBody>
      </p:sp>
      <p:sp>
        <p:nvSpPr>
          <p:cNvPr id="4" name="Slide Number Placeholder 3"/>
          <p:cNvSpPr>
            <a:spLocks noGrp="1"/>
          </p:cNvSpPr>
          <p:nvPr>
            <p:ph type="sldNum" sz="quarter" idx="10"/>
          </p:nvPr>
        </p:nvSpPr>
        <p:spPr/>
        <p:txBody>
          <a:bodyPr/>
          <a:lstStyle/>
          <a:p>
            <a:fld id="{55C944A4-9E9B-4EEA-BA4C-0E9F4AD74B87}" type="slidenum">
              <a:rPr lang="en-US" smtClean="0"/>
              <a:pPr/>
              <a:t>8</a:t>
            </a:fld>
            <a:endParaRPr lang="en-US"/>
          </a:p>
        </p:txBody>
      </p:sp>
    </p:spTree>
    <p:extLst>
      <p:ext uri="{BB962C8B-B14F-4D97-AF65-F5344CB8AC3E}">
        <p14:creationId xmlns:p14="http://schemas.microsoft.com/office/powerpoint/2010/main" val="5545830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419" dirty="0"/>
          </a:p>
        </p:txBody>
      </p:sp>
      <p:sp>
        <p:nvSpPr>
          <p:cNvPr id="4" name="Slide Number Placeholder 3"/>
          <p:cNvSpPr>
            <a:spLocks noGrp="1"/>
          </p:cNvSpPr>
          <p:nvPr>
            <p:ph type="sldNum" sz="quarter" idx="10"/>
          </p:nvPr>
        </p:nvSpPr>
        <p:spPr/>
        <p:txBody>
          <a:bodyPr/>
          <a:lstStyle/>
          <a:p>
            <a:fld id="{55C944A4-9E9B-4EEA-BA4C-0E9F4AD74B87}" type="slidenum">
              <a:rPr lang="en-US" smtClean="0"/>
              <a:pPr/>
              <a:t>9</a:t>
            </a:fld>
            <a:endParaRPr lang="en-US"/>
          </a:p>
        </p:txBody>
      </p:sp>
    </p:spTree>
    <p:extLst>
      <p:ext uri="{BB962C8B-B14F-4D97-AF65-F5344CB8AC3E}">
        <p14:creationId xmlns:p14="http://schemas.microsoft.com/office/powerpoint/2010/main" val="40956481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You often get into a rhythm when practicing TDD:</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This cycle is repeated over and over again until the production code is completed. This cycle is often call the </a:t>
            </a:r>
            <a:r>
              <a:rPr lang="en-US" sz="1200" i="1" dirty="0" smtClean="0"/>
              <a:t>red</a:t>
            </a:r>
            <a:r>
              <a:rPr lang="en-US" sz="1200" dirty="0" smtClean="0"/>
              <a:t>/</a:t>
            </a:r>
            <a:r>
              <a:rPr lang="en-US" sz="1200" i="1" dirty="0" smtClean="0"/>
              <a:t>green cycle </a:t>
            </a:r>
            <a:r>
              <a:rPr lang="en-US" sz="1200" dirty="0" smtClean="0"/>
              <a:t>because most unit-testing frameworks represent failed tests with red text/UI elements and passed tests with green.</a:t>
            </a:r>
          </a:p>
          <a:p>
            <a:endParaRPr lang="es-419" dirty="0"/>
          </a:p>
        </p:txBody>
      </p:sp>
      <p:sp>
        <p:nvSpPr>
          <p:cNvPr id="4" name="Slide Number Placeholder 3"/>
          <p:cNvSpPr>
            <a:spLocks noGrp="1"/>
          </p:cNvSpPr>
          <p:nvPr>
            <p:ph type="sldNum" sz="quarter" idx="10"/>
          </p:nvPr>
        </p:nvSpPr>
        <p:spPr/>
        <p:txBody>
          <a:bodyPr/>
          <a:lstStyle/>
          <a:p>
            <a:fld id="{55C944A4-9E9B-4EEA-BA4C-0E9F4AD74B87}" type="slidenum">
              <a:rPr lang="en-US" smtClean="0"/>
              <a:pPr/>
              <a:t>10</a:t>
            </a:fld>
            <a:endParaRPr lang="en-US"/>
          </a:p>
        </p:txBody>
      </p:sp>
    </p:spTree>
    <p:extLst>
      <p:ext uri="{BB962C8B-B14F-4D97-AF65-F5344CB8AC3E}">
        <p14:creationId xmlns:p14="http://schemas.microsoft.com/office/powerpoint/2010/main" val="10435513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smtClean="0"/>
              <a:t>Business Logic</a:t>
            </a:r>
          </a:p>
          <a:p>
            <a:pPr marL="0" indent="0">
              <a:buNone/>
            </a:pPr>
            <a:r>
              <a:rPr lang="en-US" sz="1200" dirty="0" smtClean="0"/>
              <a:t>Logic related to business. Example Tax calculation, order processing, conversion (from excel to pdf) etc.</a:t>
            </a:r>
          </a:p>
          <a:p>
            <a:r>
              <a:rPr lang="en-US" sz="1200" b="1" dirty="0" smtClean="0"/>
              <a:t>Data Transformation Logic</a:t>
            </a:r>
          </a:p>
          <a:p>
            <a:pPr marL="0" indent="0">
              <a:buNone/>
            </a:pPr>
            <a:r>
              <a:rPr lang="en-US" sz="1200" dirty="0" smtClean="0"/>
              <a:t>We have Date of Birth stored in our database and we want to display age in the page. Logic which converts our business data to a data specific to view is called Data Transformation logic.</a:t>
            </a:r>
          </a:p>
          <a:p>
            <a:r>
              <a:rPr lang="en-US" sz="1200" b="1" dirty="0" smtClean="0"/>
              <a:t>Presentation Logic</a:t>
            </a:r>
          </a:p>
          <a:p>
            <a:pPr marL="0" indent="0">
              <a:buNone/>
            </a:pPr>
            <a:r>
              <a:rPr lang="en-US" sz="1200" dirty="0" smtClean="0"/>
              <a:t>Logic which will change the presentation in the page (or any output which end user going to get) based on some value in database (or any other value), is called Presentation Logic. Example – If employee salary is greater than 50k show him in blue color or else show him in green color.</a:t>
            </a:r>
          </a:p>
          <a:p>
            <a:r>
              <a:rPr lang="en-US" sz="1200" b="1" dirty="0" smtClean="0"/>
              <a:t>User Interaction logic</a:t>
            </a:r>
          </a:p>
          <a:p>
            <a:pPr marL="0" indent="0">
              <a:buNone/>
            </a:pPr>
            <a:r>
              <a:rPr lang="en-US" sz="1200" dirty="0" smtClean="0"/>
              <a:t>Logic will handle different user interactions like clicking of some control is called as User Interaction Logic.</a:t>
            </a:r>
          </a:p>
          <a:p>
            <a:r>
              <a:rPr lang="en-US" sz="1200" b="1" dirty="0" smtClean="0"/>
              <a:t>Database Logic</a:t>
            </a:r>
          </a:p>
          <a:p>
            <a:pPr marL="0" indent="0">
              <a:buNone/>
            </a:pPr>
            <a:r>
              <a:rPr lang="en-US" sz="1200" dirty="0" smtClean="0"/>
              <a:t>Logic which will handle the database specific code is called Database logic. Example of such kind of logic is executing a store procedure.</a:t>
            </a:r>
          </a:p>
          <a:p>
            <a:endParaRPr lang="es-419" dirty="0"/>
          </a:p>
        </p:txBody>
      </p:sp>
      <p:sp>
        <p:nvSpPr>
          <p:cNvPr id="4" name="Slide Number Placeholder 3"/>
          <p:cNvSpPr>
            <a:spLocks noGrp="1"/>
          </p:cNvSpPr>
          <p:nvPr>
            <p:ph type="sldNum" sz="quarter" idx="10"/>
          </p:nvPr>
        </p:nvSpPr>
        <p:spPr/>
        <p:txBody>
          <a:bodyPr/>
          <a:lstStyle/>
          <a:p>
            <a:fld id="{55C944A4-9E9B-4EEA-BA4C-0E9F4AD74B87}" type="slidenum">
              <a:rPr lang="en-US" smtClean="0"/>
              <a:pPr/>
              <a:t>12</a:t>
            </a:fld>
            <a:endParaRPr lang="en-US"/>
          </a:p>
        </p:txBody>
      </p:sp>
    </p:spTree>
    <p:extLst>
      <p:ext uri="{BB962C8B-B14F-4D97-AF65-F5344CB8AC3E}">
        <p14:creationId xmlns:p14="http://schemas.microsoft.com/office/powerpoint/2010/main" val="4680473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419" dirty="0"/>
          </a:p>
        </p:txBody>
      </p:sp>
      <p:sp>
        <p:nvSpPr>
          <p:cNvPr id="4" name="Slide Number Placeholder 3"/>
          <p:cNvSpPr>
            <a:spLocks noGrp="1"/>
          </p:cNvSpPr>
          <p:nvPr>
            <p:ph type="sldNum" sz="quarter" idx="10"/>
          </p:nvPr>
        </p:nvSpPr>
        <p:spPr/>
        <p:txBody>
          <a:bodyPr/>
          <a:lstStyle/>
          <a:p>
            <a:fld id="{55C944A4-9E9B-4EEA-BA4C-0E9F4AD74B87}" type="slidenum">
              <a:rPr lang="en-US" smtClean="0"/>
              <a:pPr/>
              <a:t>13</a:t>
            </a:fld>
            <a:endParaRPr lang="en-US"/>
          </a:p>
        </p:txBody>
      </p:sp>
    </p:spTree>
    <p:extLst>
      <p:ext uri="{BB962C8B-B14F-4D97-AF65-F5344CB8AC3E}">
        <p14:creationId xmlns:p14="http://schemas.microsoft.com/office/powerpoint/2010/main" val="2498791043"/>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 Id="rId9" Type="http://schemas.openxmlformats.org/officeDocument/2006/relationships/image" Target="../media/image8.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3.jpe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3.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3.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3.jpe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3.jpe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3.jpe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3.jpe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3.jpe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7" name="Group 6"/>
          <p:cNvGrpSpPr/>
          <p:nvPr userDrawn="1"/>
        </p:nvGrpSpPr>
        <p:grpSpPr>
          <a:xfrm>
            <a:off x="-1" y="6537960"/>
            <a:ext cx="9144001" cy="320040"/>
            <a:chOff x="-1" y="6537960"/>
            <a:chExt cx="9144001" cy="320040"/>
          </a:xfrm>
        </p:grpSpPr>
        <p:pic>
          <p:nvPicPr>
            <p:cNvPr id="8" name="Picture 2" descr="http://www.geekpedia.com/gallery/fullsize/windows-visual-studio-net-colorful-wallpaper.jpg"/>
            <p:cNvPicPr>
              <a:picLocks noChangeAspect="1" noChangeArrowheads="1"/>
            </p:cNvPicPr>
            <p:nvPr/>
          </p:nvPicPr>
          <p:blipFill>
            <a:blip r:embed="rId2" cstate="print"/>
            <a:srcRect r="94666"/>
            <a:stretch>
              <a:fillRect/>
            </a:stretch>
          </p:blipFill>
          <p:spPr bwMode="auto">
            <a:xfrm rot="16200000">
              <a:off x="5638802" y="4794250"/>
              <a:ext cx="304800" cy="3810002"/>
            </a:xfrm>
            <a:prstGeom prst="rect">
              <a:avLst/>
            </a:prstGeom>
            <a:noFill/>
          </p:spPr>
        </p:pic>
        <p:pic>
          <p:nvPicPr>
            <p:cNvPr id="9" name="Picture 2" descr="http://www.geekpedia.com/gallery/fullsize/windows-visual-studio-net-colorful-wallpaper.jpg"/>
            <p:cNvPicPr>
              <a:picLocks noChangeAspect="1" noChangeArrowheads="1"/>
            </p:cNvPicPr>
            <p:nvPr/>
          </p:nvPicPr>
          <p:blipFill>
            <a:blip r:embed="rId3" cstate="print"/>
            <a:srcRect t="53314" b="33347"/>
            <a:stretch>
              <a:fillRect/>
            </a:stretch>
          </p:blipFill>
          <p:spPr bwMode="auto">
            <a:xfrm>
              <a:off x="5943600" y="6537960"/>
              <a:ext cx="3200400" cy="320040"/>
            </a:xfrm>
            <a:prstGeom prst="rect">
              <a:avLst/>
            </a:prstGeom>
            <a:noFill/>
          </p:spPr>
        </p:pic>
        <p:pic>
          <p:nvPicPr>
            <p:cNvPr id="10" name="Picture 2" descr="http://www.geekpedia.com/gallery/fullsize/windows-visual-studio-net-colorful-wallpaper.jpg"/>
            <p:cNvPicPr>
              <a:picLocks noChangeAspect="1" noChangeArrowheads="1"/>
            </p:cNvPicPr>
            <p:nvPr/>
          </p:nvPicPr>
          <p:blipFill>
            <a:blip r:embed="rId2" cstate="print"/>
            <a:srcRect r="19878" b="93371"/>
            <a:stretch>
              <a:fillRect/>
            </a:stretch>
          </p:blipFill>
          <p:spPr bwMode="auto">
            <a:xfrm rot="10800000">
              <a:off x="-1" y="6553199"/>
              <a:ext cx="4914230" cy="304799"/>
            </a:xfrm>
            <a:prstGeom prst="rect">
              <a:avLst/>
            </a:prstGeom>
            <a:noFill/>
          </p:spPr>
        </p:pic>
      </p:grpSp>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B15D948-DEBD-43F2-B784-0599A4386F42}" type="datetimeFigureOut">
              <a:rPr lang="en-US" smtClean="0"/>
              <a:pPr/>
              <a:t>7/29/2015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D93677-3EDC-47F8-9E4D-F97139E12C13}" type="slidenum">
              <a:rPr lang="en-US" smtClean="0"/>
              <a:pPr/>
              <a:t>‹#›</a:t>
            </a:fld>
            <a:endParaRPr lang="en-US"/>
          </a:p>
        </p:txBody>
      </p:sp>
      <p:pic>
        <p:nvPicPr>
          <p:cNvPr id="11" name="Picture 16" descr="logonegativo.jpg"/>
          <p:cNvPicPr>
            <a:picLocks noChangeAspect="1"/>
          </p:cNvPicPr>
          <p:nvPr userDrawn="1"/>
        </p:nvPicPr>
        <p:blipFill>
          <a:blip r:embed="rId4" cstate="print"/>
          <a:srcRect/>
          <a:stretch>
            <a:fillRect/>
          </a:stretch>
        </p:blipFill>
        <p:spPr bwMode="auto">
          <a:xfrm>
            <a:off x="6928715" y="0"/>
            <a:ext cx="2215285" cy="1752599"/>
          </a:xfrm>
          <a:prstGeom prst="rect">
            <a:avLst/>
          </a:prstGeom>
          <a:ln>
            <a:noFill/>
          </a:ln>
          <a:effectLst>
            <a:softEdge rad="112500"/>
          </a:effectLst>
        </p:spPr>
      </p:pic>
      <p:pic>
        <p:nvPicPr>
          <p:cNvPr id="12" name="Picture 2"/>
          <p:cNvPicPr>
            <a:picLocks noChangeAspect="1" noChangeArrowheads="1"/>
          </p:cNvPicPr>
          <p:nvPr userDrawn="1"/>
        </p:nvPicPr>
        <p:blipFill>
          <a:blip r:embed="rId5" cstate="print">
            <a:clrChange>
              <a:clrFrom>
                <a:srgbClr val="FFFFFF"/>
              </a:clrFrom>
              <a:clrTo>
                <a:srgbClr val="FFFFFF">
                  <a:alpha val="0"/>
                </a:srgbClr>
              </a:clrTo>
            </a:clrChange>
          </a:blip>
          <a:srcRect/>
          <a:stretch>
            <a:fillRect/>
          </a:stretch>
        </p:blipFill>
        <p:spPr bwMode="auto">
          <a:xfrm>
            <a:off x="685800" y="3184328"/>
            <a:ext cx="304800" cy="183355"/>
          </a:xfrm>
          <a:prstGeom prst="rect">
            <a:avLst/>
          </a:prstGeom>
          <a:noFill/>
          <a:ln w="9525">
            <a:noFill/>
            <a:miter lim="800000"/>
            <a:headEnd/>
            <a:tailEnd/>
          </a:ln>
        </p:spPr>
      </p:pic>
      <p:pic>
        <p:nvPicPr>
          <p:cNvPr id="13" name="Picture 4"/>
          <p:cNvPicPr>
            <a:picLocks noChangeAspect="1" noChangeArrowheads="1"/>
          </p:cNvPicPr>
          <p:nvPr userDrawn="1"/>
        </p:nvPicPr>
        <p:blipFill>
          <a:blip r:embed="rId6" cstate="print">
            <a:clrChange>
              <a:clrFrom>
                <a:srgbClr val="FFFFFF"/>
              </a:clrFrom>
              <a:clrTo>
                <a:srgbClr val="FFFFFF">
                  <a:alpha val="0"/>
                </a:srgbClr>
              </a:clrTo>
            </a:clrChange>
          </a:blip>
          <a:srcRect/>
          <a:stretch>
            <a:fillRect/>
          </a:stretch>
        </p:blipFill>
        <p:spPr bwMode="auto">
          <a:xfrm>
            <a:off x="381000" y="3276600"/>
            <a:ext cx="295566" cy="177800"/>
          </a:xfrm>
          <a:prstGeom prst="rect">
            <a:avLst/>
          </a:prstGeom>
          <a:noFill/>
          <a:ln w="9525">
            <a:noFill/>
            <a:miter lim="800000"/>
            <a:headEnd/>
            <a:tailEnd/>
          </a:ln>
        </p:spPr>
      </p:pic>
      <p:pic>
        <p:nvPicPr>
          <p:cNvPr id="14" name="Picture 6"/>
          <p:cNvPicPr>
            <a:picLocks noChangeAspect="1" noChangeArrowheads="1"/>
          </p:cNvPicPr>
          <p:nvPr userDrawn="1"/>
        </p:nvPicPr>
        <p:blipFill>
          <a:blip r:embed="rId7" cstate="print">
            <a:clrChange>
              <a:clrFrom>
                <a:srgbClr val="FFFFFF"/>
              </a:clrFrom>
              <a:clrTo>
                <a:srgbClr val="FFFFFF">
                  <a:alpha val="0"/>
                </a:srgbClr>
              </a:clrTo>
            </a:clrChange>
          </a:blip>
          <a:srcRect/>
          <a:stretch>
            <a:fillRect/>
          </a:stretch>
        </p:blipFill>
        <p:spPr bwMode="auto">
          <a:xfrm>
            <a:off x="381000" y="3610575"/>
            <a:ext cx="331515" cy="199425"/>
          </a:xfrm>
          <a:prstGeom prst="rect">
            <a:avLst/>
          </a:prstGeom>
          <a:noFill/>
          <a:ln w="9525">
            <a:noFill/>
            <a:miter lim="800000"/>
            <a:headEnd/>
            <a:tailEnd/>
          </a:ln>
        </p:spPr>
      </p:pic>
      <p:pic>
        <p:nvPicPr>
          <p:cNvPr id="15" name="Picture 5"/>
          <p:cNvPicPr>
            <a:picLocks noChangeAspect="1" noChangeArrowheads="1"/>
          </p:cNvPicPr>
          <p:nvPr userDrawn="1"/>
        </p:nvPicPr>
        <p:blipFill>
          <a:blip r:embed="rId8" cstate="print">
            <a:clrChange>
              <a:clrFrom>
                <a:srgbClr val="FFFFFF"/>
              </a:clrFrom>
              <a:clrTo>
                <a:srgbClr val="FFFFFF">
                  <a:alpha val="0"/>
                </a:srgbClr>
              </a:clrTo>
            </a:clrChange>
          </a:blip>
          <a:srcRect/>
          <a:stretch>
            <a:fillRect/>
          </a:stretch>
        </p:blipFill>
        <p:spPr bwMode="auto">
          <a:xfrm>
            <a:off x="8153400" y="2057400"/>
            <a:ext cx="534335" cy="228600"/>
          </a:xfrm>
          <a:prstGeom prst="rect">
            <a:avLst/>
          </a:prstGeom>
          <a:noFill/>
          <a:ln w="9525">
            <a:noFill/>
            <a:miter lim="800000"/>
            <a:headEnd/>
            <a:tailEnd/>
          </a:ln>
        </p:spPr>
      </p:pic>
      <p:pic>
        <p:nvPicPr>
          <p:cNvPr id="16" name="Picture 6"/>
          <p:cNvPicPr>
            <a:picLocks noChangeAspect="1" noChangeArrowheads="1"/>
          </p:cNvPicPr>
          <p:nvPr userDrawn="1"/>
        </p:nvPicPr>
        <p:blipFill>
          <a:blip r:embed="rId9" cstate="print">
            <a:clrChange>
              <a:clrFrom>
                <a:srgbClr val="FFFFFF"/>
              </a:clrFrom>
              <a:clrTo>
                <a:srgbClr val="FFFFFF">
                  <a:alpha val="0"/>
                </a:srgbClr>
              </a:clrTo>
            </a:clrChange>
          </a:blip>
          <a:srcRect l="3125" t="22917" r="59375" b="53125"/>
          <a:stretch>
            <a:fillRect/>
          </a:stretch>
        </p:blipFill>
        <p:spPr bwMode="auto">
          <a:xfrm>
            <a:off x="609600" y="3429000"/>
            <a:ext cx="533400" cy="2555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B15D948-DEBD-43F2-B784-0599A4386F42}" type="datetimeFigureOut">
              <a:rPr lang="en-US" smtClean="0"/>
              <a:pPr/>
              <a:t>7/29/2015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D93677-3EDC-47F8-9E4D-F97139E12C13}" type="slidenum">
              <a:rPr lang="en-US" smtClean="0"/>
              <a:pPr/>
              <a:t>‹#›</a:t>
            </a:fld>
            <a:endParaRPr lang="en-US"/>
          </a:p>
        </p:txBody>
      </p:sp>
      <p:grpSp>
        <p:nvGrpSpPr>
          <p:cNvPr id="7" name="Group 6"/>
          <p:cNvGrpSpPr/>
          <p:nvPr userDrawn="1"/>
        </p:nvGrpSpPr>
        <p:grpSpPr>
          <a:xfrm>
            <a:off x="-1" y="6537960"/>
            <a:ext cx="9144001" cy="320040"/>
            <a:chOff x="-1" y="6537960"/>
            <a:chExt cx="9144001" cy="320040"/>
          </a:xfrm>
        </p:grpSpPr>
        <p:pic>
          <p:nvPicPr>
            <p:cNvPr id="8" name="Picture 2" descr="http://www.geekpedia.com/gallery/fullsize/windows-visual-studio-net-colorful-wallpaper.jpg"/>
            <p:cNvPicPr>
              <a:picLocks noChangeAspect="1" noChangeArrowheads="1"/>
            </p:cNvPicPr>
            <p:nvPr/>
          </p:nvPicPr>
          <p:blipFill>
            <a:blip r:embed="rId2" cstate="print"/>
            <a:srcRect r="94666"/>
            <a:stretch>
              <a:fillRect/>
            </a:stretch>
          </p:blipFill>
          <p:spPr bwMode="auto">
            <a:xfrm rot="16200000">
              <a:off x="5638802" y="4794250"/>
              <a:ext cx="304800" cy="3810002"/>
            </a:xfrm>
            <a:prstGeom prst="rect">
              <a:avLst/>
            </a:prstGeom>
            <a:noFill/>
          </p:spPr>
        </p:pic>
        <p:pic>
          <p:nvPicPr>
            <p:cNvPr id="9" name="Picture 2" descr="http://www.geekpedia.com/gallery/fullsize/windows-visual-studio-net-colorful-wallpaper.jpg"/>
            <p:cNvPicPr>
              <a:picLocks noChangeAspect="1" noChangeArrowheads="1"/>
            </p:cNvPicPr>
            <p:nvPr/>
          </p:nvPicPr>
          <p:blipFill>
            <a:blip r:embed="rId3" cstate="print"/>
            <a:srcRect t="53314" b="33347"/>
            <a:stretch>
              <a:fillRect/>
            </a:stretch>
          </p:blipFill>
          <p:spPr bwMode="auto">
            <a:xfrm>
              <a:off x="5943600" y="6537960"/>
              <a:ext cx="3200400" cy="320040"/>
            </a:xfrm>
            <a:prstGeom prst="rect">
              <a:avLst/>
            </a:prstGeom>
            <a:noFill/>
          </p:spPr>
        </p:pic>
        <p:pic>
          <p:nvPicPr>
            <p:cNvPr id="10" name="Picture 2" descr="http://www.geekpedia.com/gallery/fullsize/windows-visual-studio-net-colorful-wallpaper.jpg"/>
            <p:cNvPicPr>
              <a:picLocks noChangeAspect="1" noChangeArrowheads="1"/>
            </p:cNvPicPr>
            <p:nvPr/>
          </p:nvPicPr>
          <p:blipFill>
            <a:blip r:embed="rId2" cstate="print"/>
            <a:srcRect r="19878" b="93371"/>
            <a:stretch>
              <a:fillRect/>
            </a:stretch>
          </p:blipFill>
          <p:spPr bwMode="auto">
            <a:xfrm rot="10800000">
              <a:off x="-1" y="6553199"/>
              <a:ext cx="4914230" cy="304799"/>
            </a:xfrm>
            <a:prstGeom prst="rect">
              <a:avLst/>
            </a:prstGeom>
            <a:noFill/>
          </p:spPr>
        </p:pic>
      </p:grpSp>
      <p:pic>
        <p:nvPicPr>
          <p:cNvPr id="11" name="Picture 16" descr="logonegativo.jpg"/>
          <p:cNvPicPr>
            <a:picLocks noChangeAspect="1"/>
          </p:cNvPicPr>
          <p:nvPr userDrawn="1"/>
        </p:nvPicPr>
        <p:blipFill>
          <a:blip r:embed="rId4" cstate="print"/>
          <a:srcRect/>
          <a:stretch>
            <a:fillRect/>
          </a:stretch>
        </p:blipFill>
        <p:spPr bwMode="auto">
          <a:xfrm>
            <a:off x="8180832" y="1"/>
            <a:ext cx="963168" cy="762000"/>
          </a:xfrm>
          <a:prstGeom prst="rect">
            <a:avLst/>
          </a:prstGeom>
          <a:ln>
            <a:noFill/>
          </a:ln>
          <a:effectLst>
            <a:softEdge rad="112500"/>
          </a:effectLst>
        </p:spPr>
      </p:pic>
      <p:pic>
        <p:nvPicPr>
          <p:cNvPr id="13" name="Picture 3"/>
          <p:cNvPicPr>
            <a:picLocks noChangeAspect="1" noChangeArrowheads="1"/>
          </p:cNvPicPr>
          <p:nvPr userDrawn="1"/>
        </p:nvPicPr>
        <p:blipFill>
          <a:blip r:embed="rId5" cstate="print">
            <a:clrChange>
              <a:clrFrom>
                <a:srgbClr val="FFFFFF"/>
              </a:clrFrom>
              <a:clrTo>
                <a:srgbClr val="FFFFFF">
                  <a:alpha val="0"/>
                </a:srgbClr>
              </a:clrTo>
            </a:clrChange>
          </a:blip>
          <a:srcRect l="34096" t="64694" r="25987"/>
          <a:stretch>
            <a:fillRect/>
          </a:stretch>
        </p:blipFill>
        <p:spPr bwMode="auto">
          <a:xfrm>
            <a:off x="0" y="1059259"/>
            <a:ext cx="990600" cy="446286"/>
          </a:xfrm>
          <a:prstGeom prst="rect">
            <a:avLst/>
          </a:prstGeom>
          <a:noFill/>
          <a:ln w="9525">
            <a:noFill/>
            <a:miter lim="800000"/>
            <a:headEnd/>
            <a:tailEnd/>
          </a:ln>
        </p:spPr>
      </p:pic>
      <p:pic>
        <p:nvPicPr>
          <p:cNvPr id="14" name="Picture 3"/>
          <p:cNvPicPr>
            <a:picLocks noChangeAspect="1" noChangeArrowheads="1"/>
          </p:cNvPicPr>
          <p:nvPr userDrawn="1"/>
        </p:nvPicPr>
        <p:blipFill>
          <a:blip r:embed="rId6" cstate="print">
            <a:clrChange>
              <a:clrFrom>
                <a:srgbClr val="FFFFFF"/>
              </a:clrFrom>
              <a:clrTo>
                <a:srgbClr val="FFFFFF">
                  <a:alpha val="0"/>
                </a:srgbClr>
              </a:clrTo>
            </a:clrChange>
          </a:blip>
          <a:srcRect r="84199" b="80408"/>
          <a:stretch>
            <a:fillRect/>
          </a:stretch>
        </p:blipFill>
        <p:spPr bwMode="auto">
          <a:xfrm>
            <a:off x="8458200" y="1524001"/>
            <a:ext cx="533400" cy="336884"/>
          </a:xfrm>
          <a:prstGeom prst="rect">
            <a:avLst/>
          </a:prstGeom>
          <a:noFill/>
          <a:ln w="9525">
            <a:noFill/>
            <a:miter lim="800000"/>
            <a:headEnd/>
            <a:tailEnd/>
          </a:ln>
        </p:spPr>
      </p:pic>
      <p:pic>
        <p:nvPicPr>
          <p:cNvPr id="15" name="Picture 3"/>
          <p:cNvPicPr>
            <a:picLocks noChangeAspect="1" noChangeArrowheads="1"/>
          </p:cNvPicPr>
          <p:nvPr userDrawn="1"/>
        </p:nvPicPr>
        <p:blipFill>
          <a:blip r:embed="rId7" cstate="print">
            <a:clrChange>
              <a:clrFrom>
                <a:srgbClr val="FFFFFF"/>
              </a:clrFrom>
              <a:clrTo>
                <a:srgbClr val="FFFFFF">
                  <a:alpha val="0"/>
                </a:srgbClr>
              </a:clrTo>
            </a:clrChange>
          </a:blip>
          <a:srcRect l="59044" t="15714" r="30977" b="74490"/>
          <a:stretch>
            <a:fillRect/>
          </a:stretch>
        </p:blipFill>
        <p:spPr bwMode="auto">
          <a:xfrm>
            <a:off x="8205355" y="1676400"/>
            <a:ext cx="762000" cy="381000"/>
          </a:xfrm>
          <a:prstGeom prst="rect">
            <a:avLst/>
          </a:prstGeom>
          <a:noFill/>
          <a:ln w="9525">
            <a:noFill/>
            <a:miter lim="800000"/>
            <a:headEnd/>
            <a:tailEnd/>
          </a:ln>
        </p:spPr>
      </p:pic>
      <p:pic>
        <p:nvPicPr>
          <p:cNvPr id="16" name="Picture 3"/>
          <p:cNvPicPr>
            <a:picLocks noChangeAspect="1" noChangeArrowheads="1"/>
          </p:cNvPicPr>
          <p:nvPr userDrawn="1"/>
        </p:nvPicPr>
        <p:blipFill>
          <a:blip r:embed="rId7" cstate="print">
            <a:clrChange>
              <a:clrFrom>
                <a:srgbClr val="FFFFFF"/>
              </a:clrFrom>
              <a:clrTo>
                <a:srgbClr val="FFFFFF">
                  <a:alpha val="0"/>
                </a:srgbClr>
              </a:clrTo>
            </a:clrChange>
          </a:blip>
          <a:srcRect l="81497" t="33673" r="7692" b="53265"/>
          <a:stretch>
            <a:fillRect/>
          </a:stretch>
        </p:blipFill>
        <p:spPr bwMode="auto">
          <a:xfrm>
            <a:off x="304800" y="1312719"/>
            <a:ext cx="685800" cy="422031"/>
          </a:xfrm>
          <a:prstGeom prst="rect">
            <a:avLst/>
          </a:prstGeom>
          <a:noFill/>
          <a:ln w="9525">
            <a:noFill/>
            <a:miter lim="800000"/>
            <a:headEnd/>
            <a:tailEnd/>
          </a:ln>
        </p:spPr>
      </p:pic>
      <p:pic>
        <p:nvPicPr>
          <p:cNvPr id="17" name="Picture 3"/>
          <p:cNvPicPr>
            <a:picLocks noChangeAspect="1" noChangeArrowheads="1"/>
          </p:cNvPicPr>
          <p:nvPr userDrawn="1"/>
        </p:nvPicPr>
        <p:blipFill>
          <a:blip r:embed="rId7" cstate="print">
            <a:clrChange>
              <a:clrFrom>
                <a:srgbClr val="FFFFFF"/>
              </a:clrFrom>
              <a:clrTo>
                <a:srgbClr val="FFFFFF">
                  <a:alpha val="0"/>
                </a:srgbClr>
              </a:clrTo>
            </a:clrChange>
          </a:blip>
          <a:srcRect l="90644" b="87551"/>
          <a:stretch>
            <a:fillRect/>
          </a:stretch>
        </p:blipFill>
        <p:spPr bwMode="auto">
          <a:xfrm>
            <a:off x="228600" y="5867400"/>
            <a:ext cx="449705"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B15D948-DEBD-43F2-B784-0599A4386F42}" type="datetimeFigureOut">
              <a:rPr lang="en-US" smtClean="0"/>
              <a:pPr/>
              <a:t>7/29/2015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D93677-3EDC-47F8-9E4D-F97139E12C13}" type="slidenum">
              <a:rPr lang="en-US" smtClean="0"/>
              <a:pPr/>
              <a:t>‹#›</a:t>
            </a:fld>
            <a:endParaRPr lang="en-US"/>
          </a:p>
        </p:txBody>
      </p:sp>
      <p:grpSp>
        <p:nvGrpSpPr>
          <p:cNvPr id="7" name="Group 6"/>
          <p:cNvGrpSpPr/>
          <p:nvPr userDrawn="1"/>
        </p:nvGrpSpPr>
        <p:grpSpPr>
          <a:xfrm>
            <a:off x="-1" y="6537960"/>
            <a:ext cx="9144001" cy="320040"/>
            <a:chOff x="-1" y="6537960"/>
            <a:chExt cx="9144001" cy="320040"/>
          </a:xfrm>
        </p:grpSpPr>
        <p:pic>
          <p:nvPicPr>
            <p:cNvPr id="8" name="Picture 2" descr="http://www.geekpedia.com/gallery/fullsize/windows-visual-studio-net-colorful-wallpaper.jpg"/>
            <p:cNvPicPr>
              <a:picLocks noChangeAspect="1" noChangeArrowheads="1"/>
            </p:cNvPicPr>
            <p:nvPr/>
          </p:nvPicPr>
          <p:blipFill>
            <a:blip r:embed="rId2" cstate="print"/>
            <a:srcRect r="94666"/>
            <a:stretch>
              <a:fillRect/>
            </a:stretch>
          </p:blipFill>
          <p:spPr bwMode="auto">
            <a:xfrm rot="16200000">
              <a:off x="5638802" y="4794250"/>
              <a:ext cx="304800" cy="3810002"/>
            </a:xfrm>
            <a:prstGeom prst="rect">
              <a:avLst/>
            </a:prstGeom>
            <a:noFill/>
          </p:spPr>
        </p:pic>
        <p:pic>
          <p:nvPicPr>
            <p:cNvPr id="9" name="Picture 2" descr="http://www.geekpedia.com/gallery/fullsize/windows-visual-studio-net-colorful-wallpaper.jpg"/>
            <p:cNvPicPr>
              <a:picLocks noChangeAspect="1" noChangeArrowheads="1"/>
            </p:cNvPicPr>
            <p:nvPr/>
          </p:nvPicPr>
          <p:blipFill>
            <a:blip r:embed="rId3" cstate="print"/>
            <a:srcRect t="53314" b="33347"/>
            <a:stretch>
              <a:fillRect/>
            </a:stretch>
          </p:blipFill>
          <p:spPr bwMode="auto">
            <a:xfrm>
              <a:off x="5943600" y="6537960"/>
              <a:ext cx="3200400" cy="320040"/>
            </a:xfrm>
            <a:prstGeom prst="rect">
              <a:avLst/>
            </a:prstGeom>
            <a:noFill/>
          </p:spPr>
        </p:pic>
        <p:pic>
          <p:nvPicPr>
            <p:cNvPr id="10" name="Picture 2" descr="http://www.geekpedia.com/gallery/fullsize/windows-visual-studio-net-colorful-wallpaper.jpg"/>
            <p:cNvPicPr>
              <a:picLocks noChangeAspect="1" noChangeArrowheads="1"/>
            </p:cNvPicPr>
            <p:nvPr/>
          </p:nvPicPr>
          <p:blipFill>
            <a:blip r:embed="rId2" cstate="print"/>
            <a:srcRect r="19878" b="93371"/>
            <a:stretch>
              <a:fillRect/>
            </a:stretch>
          </p:blipFill>
          <p:spPr bwMode="auto">
            <a:xfrm rot="10800000">
              <a:off x="-1" y="6553199"/>
              <a:ext cx="4914230" cy="304799"/>
            </a:xfrm>
            <a:prstGeom prst="rect">
              <a:avLst/>
            </a:prstGeom>
            <a:noFill/>
          </p:spPr>
        </p:pic>
      </p:grpSp>
      <p:pic>
        <p:nvPicPr>
          <p:cNvPr id="11" name="Picture 16" descr="logonegativo.jpg"/>
          <p:cNvPicPr>
            <a:picLocks noChangeAspect="1"/>
          </p:cNvPicPr>
          <p:nvPr userDrawn="1"/>
        </p:nvPicPr>
        <p:blipFill>
          <a:blip r:embed="rId4" cstate="print"/>
          <a:srcRect/>
          <a:stretch>
            <a:fillRect/>
          </a:stretch>
        </p:blipFill>
        <p:spPr bwMode="auto">
          <a:xfrm>
            <a:off x="8180832" y="1"/>
            <a:ext cx="963168" cy="762000"/>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B15D948-DEBD-43F2-B784-0599A4386F42}" type="datetimeFigureOut">
              <a:rPr lang="en-US" smtClean="0"/>
              <a:pPr/>
              <a:t>7/29/2015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D93677-3EDC-47F8-9E4D-F97139E12C13}" type="slidenum">
              <a:rPr lang="en-US" smtClean="0"/>
              <a:pPr/>
              <a:t>‹#›</a:t>
            </a:fld>
            <a:endParaRPr lang="en-US"/>
          </a:p>
        </p:txBody>
      </p:sp>
      <p:grpSp>
        <p:nvGrpSpPr>
          <p:cNvPr id="7" name="Group 6"/>
          <p:cNvGrpSpPr/>
          <p:nvPr userDrawn="1"/>
        </p:nvGrpSpPr>
        <p:grpSpPr>
          <a:xfrm>
            <a:off x="-1" y="6537960"/>
            <a:ext cx="9144001" cy="320040"/>
            <a:chOff x="-1" y="6537960"/>
            <a:chExt cx="9144001" cy="320040"/>
          </a:xfrm>
        </p:grpSpPr>
        <p:pic>
          <p:nvPicPr>
            <p:cNvPr id="8" name="Picture 2" descr="http://www.geekpedia.com/gallery/fullsize/windows-visual-studio-net-colorful-wallpaper.jpg"/>
            <p:cNvPicPr>
              <a:picLocks noChangeAspect="1" noChangeArrowheads="1"/>
            </p:cNvPicPr>
            <p:nvPr/>
          </p:nvPicPr>
          <p:blipFill>
            <a:blip r:embed="rId2" cstate="print"/>
            <a:srcRect r="94666"/>
            <a:stretch>
              <a:fillRect/>
            </a:stretch>
          </p:blipFill>
          <p:spPr bwMode="auto">
            <a:xfrm rot="16200000">
              <a:off x="5638802" y="4794250"/>
              <a:ext cx="304800" cy="3810002"/>
            </a:xfrm>
            <a:prstGeom prst="rect">
              <a:avLst/>
            </a:prstGeom>
            <a:noFill/>
          </p:spPr>
        </p:pic>
        <p:pic>
          <p:nvPicPr>
            <p:cNvPr id="9" name="Picture 2" descr="http://www.geekpedia.com/gallery/fullsize/windows-visual-studio-net-colorful-wallpaper.jpg"/>
            <p:cNvPicPr>
              <a:picLocks noChangeAspect="1" noChangeArrowheads="1"/>
            </p:cNvPicPr>
            <p:nvPr/>
          </p:nvPicPr>
          <p:blipFill>
            <a:blip r:embed="rId3" cstate="print"/>
            <a:srcRect t="53314" b="33347"/>
            <a:stretch>
              <a:fillRect/>
            </a:stretch>
          </p:blipFill>
          <p:spPr bwMode="auto">
            <a:xfrm>
              <a:off x="5943600" y="6537960"/>
              <a:ext cx="3200400" cy="320040"/>
            </a:xfrm>
            <a:prstGeom prst="rect">
              <a:avLst/>
            </a:prstGeom>
            <a:noFill/>
          </p:spPr>
        </p:pic>
        <p:pic>
          <p:nvPicPr>
            <p:cNvPr id="10" name="Picture 2" descr="http://www.geekpedia.com/gallery/fullsize/windows-visual-studio-net-colorful-wallpaper.jpg"/>
            <p:cNvPicPr>
              <a:picLocks noChangeAspect="1" noChangeArrowheads="1"/>
            </p:cNvPicPr>
            <p:nvPr/>
          </p:nvPicPr>
          <p:blipFill>
            <a:blip r:embed="rId2" cstate="print"/>
            <a:srcRect r="19878" b="93371"/>
            <a:stretch>
              <a:fillRect/>
            </a:stretch>
          </p:blipFill>
          <p:spPr bwMode="auto">
            <a:xfrm rot="10800000">
              <a:off x="-1" y="6553199"/>
              <a:ext cx="4914230" cy="304799"/>
            </a:xfrm>
            <a:prstGeom prst="rect">
              <a:avLst/>
            </a:prstGeom>
            <a:noFill/>
          </p:spPr>
        </p:pic>
      </p:grpSp>
      <p:pic>
        <p:nvPicPr>
          <p:cNvPr id="11" name="Picture 16" descr="logonegativo.jpg"/>
          <p:cNvPicPr>
            <a:picLocks noChangeAspect="1"/>
          </p:cNvPicPr>
          <p:nvPr userDrawn="1"/>
        </p:nvPicPr>
        <p:blipFill>
          <a:blip r:embed="rId4" cstate="print"/>
          <a:srcRect/>
          <a:stretch>
            <a:fillRect/>
          </a:stretch>
        </p:blipFill>
        <p:spPr bwMode="auto">
          <a:xfrm>
            <a:off x="8180832" y="1"/>
            <a:ext cx="963168" cy="762000"/>
          </a:xfrm>
          <a:prstGeom prst="rect">
            <a:avLst/>
          </a:prstGeom>
          <a:ln>
            <a:noFill/>
          </a:ln>
          <a:effectLst>
            <a:softEdge rad="112500"/>
          </a:effectLst>
        </p:spPr>
      </p:pic>
      <p:pic>
        <p:nvPicPr>
          <p:cNvPr id="1027" name="Picture 3"/>
          <p:cNvPicPr>
            <a:picLocks noChangeAspect="1" noChangeArrowheads="1"/>
          </p:cNvPicPr>
          <p:nvPr userDrawn="1"/>
        </p:nvPicPr>
        <p:blipFill>
          <a:blip r:embed="rId5" cstate="print">
            <a:clrChange>
              <a:clrFrom>
                <a:srgbClr val="FFFFFF"/>
              </a:clrFrom>
              <a:clrTo>
                <a:srgbClr val="FFFFFF">
                  <a:alpha val="0"/>
                </a:srgbClr>
              </a:clrTo>
            </a:clrChange>
          </a:blip>
          <a:srcRect l="34096" t="64694" r="25987"/>
          <a:stretch>
            <a:fillRect/>
          </a:stretch>
        </p:blipFill>
        <p:spPr bwMode="auto">
          <a:xfrm>
            <a:off x="0" y="1059259"/>
            <a:ext cx="990600" cy="446286"/>
          </a:xfrm>
          <a:prstGeom prst="rect">
            <a:avLst/>
          </a:prstGeom>
          <a:noFill/>
          <a:ln w="9525">
            <a:noFill/>
            <a:miter lim="800000"/>
            <a:headEnd/>
            <a:tailEnd/>
          </a:ln>
        </p:spPr>
      </p:pic>
      <p:pic>
        <p:nvPicPr>
          <p:cNvPr id="20" name="Picture 3"/>
          <p:cNvPicPr>
            <a:picLocks noChangeAspect="1" noChangeArrowheads="1"/>
          </p:cNvPicPr>
          <p:nvPr userDrawn="1"/>
        </p:nvPicPr>
        <p:blipFill>
          <a:blip r:embed="rId6" cstate="print">
            <a:clrChange>
              <a:clrFrom>
                <a:srgbClr val="FFFFFF"/>
              </a:clrFrom>
              <a:clrTo>
                <a:srgbClr val="FFFFFF">
                  <a:alpha val="0"/>
                </a:srgbClr>
              </a:clrTo>
            </a:clrChange>
          </a:blip>
          <a:srcRect r="84199" b="80408"/>
          <a:stretch>
            <a:fillRect/>
          </a:stretch>
        </p:blipFill>
        <p:spPr bwMode="auto">
          <a:xfrm>
            <a:off x="8458200" y="1524001"/>
            <a:ext cx="533400" cy="336884"/>
          </a:xfrm>
          <a:prstGeom prst="rect">
            <a:avLst/>
          </a:prstGeom>
          <a:noFill/>
          <a:ln w="9525">
            <a:noFill/>
            <a:miter lim="800000"/>
            <a:headEnd/>
            <a:tailEnd/>
          </a:ln>
        </p:spPr>
      </p:pic>
      <p:pic>
        <p:nvPicPr>
          <p:cNvPr id="21" name="Picture 3"/>
          <p:cNvPicPr>
            <a:picLocks noChangeAspect="1" noChangeArrowheads="1"/>
          </p:cNvPicPr>
          <p:nvPr userDrawn="1"/>
        </p:nvPicPr>
        <p:blipFill>
          <a:blip r:embed="rId7" cstate="print">
            <a:clrChange>
              <a:clrFrom>
                <a:srgbClr val="FFFFFF"/>
              </a:clrFrom>
              <a:clrTo>
                <a:srgbClr val="FFFFFF">
                  <a:alpha val="0"/>
                </a:srgbClr>
              </a:clrTo>
            </a:clrChange>
          </a:blip>
          <a:srcRect l="59044" t="15714" r="30977" b="74490"/>
          <a:stretch>
            <a:fillRect/>
          </a:stretch>
        </p:blipFill>
        <p:spPr bwMode="auto">
          <a:xfrm>
            <a:off x="8205355" y="1676400"/>
            <a:ext cx="762000" cy="381000"/>
          </a:xfrm>
          <a:prstGeom prst="rect">
            <a:avLst/>
          </a:prstGeom>
          <a:noFill/>
          <a:ln w="9525">
            <a:noFill/>
            <a:miter lim="800000"/>
            <a:headEnd/>
            <a:tailEnd/>
          </a:ln>
        </p:spPr>
      </p:pic>
      <p:pic>
        <p:nvPicPr>
          <p:cNvPr id="22" name="Picture 3"/>
          <p:cNvPicPr>
            <a:picLocks noChangeAspect="1" noChangeArrowheads="1"/>
          </p:cNvPicPr>
          <p:nvPr userDrawn="1"/>
        </p:nvPicPr>
        <p:blipFill>
          <a:blip r:embed="rId7" cstate="print">
            <a:clrChange>
              <a:clrFrom>
                <a:srgbClr val="FFFFFF"/>
              </a:clrFrom>
              <a:clrTo>
                <a:srgbClr val="FFFFFF">
                  <a:alpha val="0"/>
                </a:srgbClr>
              </a:clrTo>
            </a:clrChange>
          </a:blip>
          <a:srcRect l="81497" t="33673" r="7692" b="53265"/>
          <a:stretch>
            <a:fillRect/>
          </a:stretch>
        </p:blipFill>
        <p:spPr bwMode="auto">
          <a:xfrm>
            <a:off x="304800" y="1312719"/>
            <a:ext cx="685800" cy="422031"/>
          </a:xfrm>
          <a:prstGeom prst="rect">
            <a:avLst/>
          </a:prstGeom>
          <a:noFill/>
          <a:ln w="9525">
            <a:noFill/>
            <a:miter lim="800000"/>
            <a:headEnd/>
            <a:tailEnd/>
          </a:ln>
        </p:spPr>
      </p:pic>
      <p:pic>
        <p:nvPicPr>
          <p:cNvPr id="23" name="Picture 3"/>
          <p:cNvPicPr>
            <a:picLocks noChangeAspect="1" noChangeArrowheads="1"/>
          </p:cNvPicPr>
          <p:nvPr userDrawn="1"/>
        </p:nvPicPr>
        <p:blipFill>
          <a:blip r:embed="rId7" cstate="print">
            <a:clrChange>
              <a:clrFrom>
                <a:srgbClr val="FFFFFF"/>
              </a:clrFrom>
              <a:clrTo>
                <a:srgbClr val="FFFFFF">
                  <a:alpha val="0"/>
                </a:srgbClr>
              </a:clrTo>
            </a:clrChange>
          </a:blip>
          <a:srcRect l="90644" b="87551"/>
          <a:stretch>
            <a:fillRect/>
          </a:stretch>
        </p:blipFill>
        <p:spPr bwMode="auto">
          <a:xfrm>
            <a:off x="228600" y="5867400"/>
            <a:ext cx="449705"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B15D948-DEBD-43F2-B784-0599A4386F42}" type="datetimeFigureOut">
              <a:rPr lang="en-US" smtClean="0"/>
              <a:pPr/>
              <a:t>7/29/2015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D93677-3EDC-47F8-9E4D-F97139E12C13}" type="slidenum">
              <a:rPr lang="en-US" smtClean="0"/>
              <a:pPr/>
              <a:t>‹#›</a:t>
            </a:fld>
            <a:endParaRPr lang="en-US"/>
          </a:p>
        </p:txBody>
      </p:sp>
      <p:grpSp>
        <p:nvGrpSpPr>
          <p:cNvPr id="7" name="Group 6"/>
          <p:cNvGrpSpPr/>
          <p:nvPr userDrawn="1"/>
        </p:nvGrpSpPr>
        <p:grpSpPr>
          <a:xfrm>
            <a:off x="-1" y="6537960"/>
            <a:ext cx="9144001" cy="320040"/>
            <a:chOff x="-1" y="6537960"/>
            <a:chExt cx="9144001" cy="320040"/>
          </a:xfrm>
        </p:grpSpPr>
        <p:pic>
          <p:nvPicPr>
            <p:cNvPr id="8" name="Picture 2" descr="http://www.geekpedia.com/gallery/fullsize/windows-visual-studio-net-colorful-wallpaper.jpg"/>
            <p:cNvPicPr>
              <a:picLocks noChangeAspect="1" noChangeArrowheads="1"/>
            </p:cNvPicPr>
            <p:nvPr/>
          </p:nvPicPr>
          <p:blipFill>
            <a:blip r:embed="rId2" cstate="print"/>
            <a:srcRect r="94666"/>
            <a:stretch>
              <a:fillRect/>
            </a:stretch>
          </p:blipFill>
          <p:spPr bwMode="auto">
            <a:xfrm rot="16200000">
              <a:off x="5638802" y="4794250"/>
              <a:ext cx="304800" cy="3810002"/>
            </a:xfrm>
            <a:prstGeom prst="rect">
              <a:avLst/>
            </a:prstGeom>
            <a:noFill/>
          </p:spPr>
        </p:pic>
        <p:pic>
          <p:nvPicPr>
            <p:cNvPr id="9" name="Picture 2" descr="http://www.geekpedia.com/gallery/fullsize/windows-visual-studio-net-colorful-wallpaper.jpg"/>
            <p:cNvPicPr>
              <a:picLocks noChangeAspect="1" noChangeArrowheads="1"/>
            </p:cNvPicPr>
            <p:nvPr/>
          </p:nvPicPr>
          <p:blipFill>
            <a:blip r:embed="rId3" cstate="print"/>
            <a:srcRect t="53314" b="33347"/>
            <a:stretch>
              <a:fillRect/>
            </a:stretch>
          </p:blipFill>
          <p:spPr bwMode="auto">
            <a:xfrm>
              <a:off x="5943600" y="6537960"/>
              <a:ext cx="3200400" cy="320040"/>
            </a:xfrm>
            <a:prstGeom prst="rect">
              <a:avLst/>
            </a:prstGeom>
            <a:noFill/>
          </p:spPr>
        </p:pic>
        <p:pic>
          <p:nvPicPr>
            <p:cNvPr id="10" name="Picture 2" descr="http://www.geekpedia.com/gallery/fullsize/windows-visual-studio-net-colorful-wallpaper.jpg"/>
            <p:cNvPicPr>
              <a:picLocks noChangeAspect="1" noChangeArrowheads="1"/>
            </p:cNvPicPr>
            <p:nvPr/>
          </p:nvPicPr>
          <p:blipFill>
            <a:blip r:embed="rId2" cstate="print"/>
            <a:srcRect r="19878" b="93371"/>
            <a:stretch>
              <a:fillRect/>
            </a:stretch>
          </p:blipFill>
          <p:spPr bwMode="auto">
            <a:xfrm rot="10800000">
              <a:off x="-1" y="6553199"/>
              <a:ext cx="4914230" cy="304799"/>
            </a:xfrm>
            <a:prstGeom prst="rect">
              <a:avLst/>
            </a:prstGeom>
            <a:noFill/>
          </p:spPr>
        </p:pic>
      </p:grpSp>
      <p:pic>
        <p:nvPicPr>
          <p:cNvPr id="11" name="Picture 16" descr="logonegativo.jpg"/>
          <p:cNvPicPr>
            <a:picLocks noChangeAspect="1"/>
          </p:cNvPicPr>
          <p:nvPr userDrawn="1"/>
        </p:nvPicPr>
        <p:blipFill>
          <a:blip r:embed="rId4" cstate="print"/>
          <a:srcRect/>
          <a:stretch>
            <a:fillRect/>
          </a:stretch>
        </p:blipFill>
        <p:spPr bwMode="auto">
          <a:xfrm>
            <a:off x="8180832" y="1"/>
            <a:ext cx="963168" cy="762000"/>
          </a:xfrm>
          <a:prstGeom prst="rect">
            <a:avLst/>
          </a:prstGeom>
          <a:ln>
            <a:noFill/>
          </a:ln>
          <a:effectLst>
            <a:softEdge rad="112500"/>
          </a:effectLst>
        </p:spPr>
      </p:pic>
      <p:pic>
        <p:nvPicPr>
          <p:cNvPr id="13" name="Picture 3"/>
          <p:cNvPicPr>
            <a:picLocks noChangeAspect="1" noChangeArrowheads="1"/>
          </p:cNvPicPr>
          <p:nvPr userDrawn="1"/>
        </p:nvPicPr>
        <p:blipFill>
          <a:blip r:embed="rId5" cstate="print">
            <a:clrChange>
              <a:clrFrom>
                <a:srgbClr val="FFFFFF"/>
              </a:clrFrom>
              <a:clrTo>
                <a:srgbClr val="FFFFFF">
                  <a:alpha val="0"/>
                </a:srgbClr>
              </a:clrTo>
            </a:clrChange>
          </a:blip>
          <a:srcRect l="34096" t="64694" r="25987"/>
          <a:stretch>
            <a:fillRect/>
          </a:stretch>
        </p:blipFill>
        <p:spPr bwMode="auto">
          <a:xfrm>
            <a:off x="0" y="1059259"/>
            <a:ext cx="990600" cy="446286"/>
          </a:xfrm>
          <a:prstGeom prst="rect">
            <a:avLst/>
          </a:prstGeom>
          <a:noFill/>
          <a:ln w="9525">
            <a:noFill/>
            <a:miter lim="800000"/>
            <a:headEnd/>
            <a:tailEnd/>
          </a:ln>
        </p:spPr>
      </p:pic>
      <p:pic>
        <p:nvPicPr>
          <p:cNvPr id="14" name="Picture 3"/>
          <p:cNvPicPr>
            <a:picLocks noChangeAspect="1" noChangeArrowheads="1"/>
          </p:cNvPicPr>
          <p:nvPr userDrawn="1"/>
        </p:nvPicPr>
        <p:blipFill>
          <a:blip r:embed="rId6" cstate="print">
            <a:clrChange>
              <a:clrFrom>
                <a:srgbClr val="FFFFFF"/>
              </a:clrFrom>
              <a:clrTo>
                <a:srgbClr val="FFFFFF">
                  <a:alpha val="0"/>
                </a:srgbClr>
              </a:clrTo>
            </a:clrChange>
          </a:blip>
          <a:srcRect r="84199" b="80408"/>
          <a:stretch>
            <a:fillRect/>
          </a:stretch>
        </p:blipFill>
        <p:spPr bwMode="auto">
          <a:xfrm>
            <a:off x="8458200" y="1524001"/>
            <a:ext cx="533400" cy="336884"/>
          </a:xfrm>
          <a:prstGeom prst="rect">
            <a:avLst/>
          </a:prstGeom>
          <a:noFill/>
          <a:ln w="9525">
            <a:noFill/>
            <a:miter lim="800000"/>
            <a:headEnd/>
            <a:tailEnd/>
          </a:ln>
        </p:spPr>
      </p:pic>
      <p:pic>
        <p:nvPicPr>
          <p:cNvPr id="15" name="Picture 3"/>
          <p:cNvPicPr>
            <a:picLocks noChangeAspect="1" noChangeArrowheads="1"/>
          </p:cNvPicPr>
          <p:nvPr userDrawn="1"/>
        </p:nvPicPr>
        <p:blipFill>
          <a:blip r:embed="rId7" cstate="print">
            <a:clrChange>
              <a:clrFrom>
                <a:srgbClr val="FFFFFF"/>
              </a:clrFrom>
              <a:clrTo>
                <a:srgbClr val="FFFFFF">
                  <a:alpha val="0"/>
                </a:srgbClr>
              </a:clrTo>
            </a:clrChange>
          </a:blip>
          <a:srcRect l="59044" t="15714" r="30977" b="74490"/>
          <a:stretch>
            <a:fillRect/>
          </a:stretch>
        </p:blipFill>
        <p:spPr bwMode="auto">
          <a:xfrm>
            <a:off x="8205355" y="1676400"/>
            <a:ext cx="762000" cy="381000"/>
          </a:xfrm>
          <a:prstGeom prst="rect">
            <a:avLst/>
          </a:prstGeom>
          <a:noFill/>
          <a:ln w="9525">
            <a:noFill/>
            <a:miter lim="800000"/>
            <a:headEnd/>
            <a:tailEnd/>
          </a:ln>
        </p:spPr>
      </p:pic>
      <p:pic>
        <p:nvPicPr>
          <p:cNvPr id="16" name="Picture 3"/>
          <p:cNvPicPr>
            <a:picLocks noChangeAspect="1" noChangeArrowheads="1"/>
          </p:cNvPicPr>
          <p:nvPr userDrawn="1"/>
        </p:nvPicPr>
        <p:blipFill>
          <a:blip r:embed="rId7" cstate="print">
            <a:clrChange>
              <a:clrFrom>
                <a:srgbClr val="FFFFFF"/>
              </a:clrFrom>
              <a:clrTo>
                <a:srgbClr val="FFFFFF">
                  <a:alpha val="0"/>
                </a:srgbClr>
              </a:clrTo>
            </a:clrChange>
          </a:blip>
          <a:srcRect l="81497" t="33673" r="7692" b="53265"/>
          <a:stretch>
            <a:fillRect/>
          </a:stretch>
        </p:blipFill>
        <p:spPr bwMode="auto">
          <a:xfrm>
            <a:off x="304800" y="1312719"/>
            <a:ext cx="685800" cy="422031"/>
          </a:xfrm>
          <a:prstGeom prst="rect">
            <a:avLst/>
          </a:prstGeom>
          <a:noFill/>
          <a:ln w="9525">
            <a:noFill/>
            <a:miter lim="800000"/>
            <a:headEnd/>
            <a:tailEnd/>
          </a:ln>
        </p:spPr>
      </p:pic>
      <p:pic>
        <p:nvPicPr>
          <p:cNvPr id="17" name="Picture 3"/>
          <p:cNvPicPr>
            <a:picLocks noChangeAspect="1" noChangeArrowheads="1"/>
          </p:cNvPicPr>
          <p:nvPr userDrawn="1"/>
        </p:nvPicPr>
        <p:blipFill>
          <a:blip r:embed="rId7" cstate="print">
            <a:clrChange>
              <a:clrFrom>
                <a:srgbClr val="FFFFFF"/>
              </a:clrFrom>
              <a:clrTo>
                <a:srgbClr val="FFFFFF">
                  <a:alpha val="0"/>
                </a:srgbClr>
              </a:clrTo>
            </a:clrChange>
          </a:blip>
          <a:srcRect l="90644" b="87551"/>
          <a:stretch>
            <a:fillRect/>
          </a:stretch>
        </p:blipFill>
        <p:spPr bwMode="auto">
          <a:xfrm>
            <a:off x="228600" y="5867400"/>
            <a:ext cx="449705"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B15D948-DEBD-43F2-B784-0599A4386F42}" type="datetimeFigureOut">
              <a:rPr lang="en-US" smtClean="0"/>
              <a:pPr/>
              <a:t>7/29/2015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1D93677-3EDC-47F8-9E4D-F97139E12C13}" type="slidenum">
              <a:rPr lang="en-US" smtClean="0"/>
              <a:pPr/>
              <a:t>‹#›</a:t>
            </a:fld>
            <a:endParaRPr lang="en-US"/>
          </a:p>
        </p:txBody>
      </p:sp>
      <p:grpSp>
        <p:nvGrpSpPr>
          <p:cNvPr id="8" name="Group 7"/>
          <p:cNvGrpSpPr/>
          <p:nvPr userDrawn="1"/>
        </p:nvGrpSpPr>
        <p:grpSpPr>
          <a:xfrm>
            <a:off x="-1" y="6537960"/>
            <a:ext cx="9144001" cy="320040"/>
            <a:chOff x="-1" y="6537960"/>
            <a:chExt cx="9144001" cy="320040"/>
          </a:xfrm>
        </p:grpSpPr>
        <p:pic>
          <p:nvPicPr>
            <p:cNvPr id="9" name="Picture 2" descr="http://www.geekpedia.com/gallery/fullsize/windows-visual-studio-net-colorful-wallpaper.jpg"/>
            <p:cNvPicPr>
              <a:picLocks noChangeAspect="1" noChangeArrowheads="1"/>
            </p:cNvPicPr>
            <p:nvPr/>
          </p:nvPicPr>
          <p:blipFill>
            <a:blip r:embed="rId2" cstate="print"/>
            <a:srcRect r="94666"/>
            <a:stretch>
              <a:fillRect/>
            </a:stretch>
          </p:blipFill>
          <p:spPr bwMode="auto">
            <a:xfrm rot="16200000">
              <a:off x="5638802" y="4794250"/>
              <a:ext cx="304800" cy="3810002"/>
            </a:xfrm>
            <a:prstGeom prst="rect">
              <a:avLst/>
            </a:prstGeom>
            <a:noFill/>
          </p:spPr>
        </p:pic>
        <p:pic>
          <p:nvPicPr>
            <p:cNvPr id="10" name="Picture 2" descr="http://www.geekpedia.com/gallery/fullsize/windows-visual-studio-net-colorful-wallpaper.jpg"/>
            <p:cNvPicPr>
              <a:picLocks noChangeAspect="1" noChangeArrowheads="1"/>
            </p:cNvPicPr>
            <p:nvPr/>
          </p:nvPicPr>
          <p:blipFill>
            <a:blip r:embed="rId3" cstate="print"/>
            <a:srcRect t="53314" b="33347"/>
            <a:stretch>
              <a:fillRect/>
            </a:stretch>
          </p:blipFill>
          <p:spPr bwMode="auto">
            <a:xfrm>
              <a:off x="5943600" y="6537960"/>
              <a:ext cx="3200400" cy="320040"/>
            </a:xfrm>
            <a:prstGeom prst="rect">
              <a:avLst/>
            </a:prstGeom>
            <a:noFill/>
          </p:spPr>
        </p:pic>
        <p:pic>
          <p:nvPicPr>
            <p:cNvPr id="11" name="Picture 2" descr="http://www.geekpedia.com/gallery/fullsize/windows-visual-studio-net-colorful-wallpaper.jpg"/>
            <p:cNvPicPr>
              <a:picLocks noChangeAspect="1" noChangeArrowheads="1"/>
            </p:cNvPicPr>
            <p:nvPr/>
          </p:nvPicPr>
          <p:blipFill>
            <a:blip r:embed="rId2" cstate="print"/>
            <a:srcRect r="19878" b="93371"/>
            <a:stretch>
              <a:fillRect/>
            </a:stretch>
          </p:blipFill>
          <p:spPr bwMode="auto">
            <a:xfrm rot="10800000">
              <a:off x="-1" y="6553199"/>
              <a:ext cx="4914230" cy="304799"/>
            </a:xfrm>
            <a:prstGeom prst="rect">
              <a:avLst/>
            </a:prstGeom>
            <a:noFill/>
          </p:spPr>
        </p:pic>
      </p:grpSp>
      <p:pic>
        <p:nvPicPr>
          <p:cNvPr id="12" name="Picture 16" descr="logonegativo.jpg"/>
          <p:cNvPicPr>
            <a:picLocks noChangeAspect="1"/>
          </p:cNvPicPr>
          <p:nvPr userDrawn="1"/>
        </p:nvPicPr>
        <p:blipFill>
          <a:blip r:embed="rId4" cstate="print"/>
          <a:srcRect/>
          <a:stretch>
            <a:fillRect/>
          </a:stretch>
        </p:blipFill>
        <p:spPr bwMode="auto">
          <a:xfrm>
            <a:off x="8180832" y="1"/>
            <a:ext cx="963168" cy="762000"/>
          </a:xfrm>
          <a:prstGeom prst="rect">
            <a:avLst/>
          </a:prstGeom>
          <a:ln>
            <a:noFill/>
          </a:ln>
          <a:effectLst>
            <a:softEdge rad="112500"/>
          </a:effectLst>
        </p:spPr>
      </p:pic>
      <p:pic>
        <p:nvPicPr>
          <p:cNvPr id="14" name="Picture 3"/>
          <p:cNvPicPr>
            <a:picLocks noChangeAspect="1" noChangeArrowheads="1"/>
          </p:cNvPicPr>
          <p:nvPr userDrawn="1"/>
        </p:nvPicPr>
        <p:blipFill>
          <a:blip r:embed="rId5" cstate="print">
            <a:clrChange>
              <a:clrFrom>
                <a:srgbClr val="FFFFFF"/>
              </a:clrFrom>
              <a:clrTo>
                <a:srgbClr val="FFFFFF">
                  <a:alpha val="0"/>
                </a:srgbClr>
              </a:clrTo>
            </a:clrChange>
          </a:blip>
          <a:srcRect l="34096" t="64694" r="25987"/>
          <a:stretch>
            <a:fillRect/>
          </a:stretch>
        </p:blipFill>
        <p:spPr bwMode="auto">
          <a:xfrm>
            <a:off x="0" y="1059259"/>
            <a:ext cx="990600" cy="446286"/>
          </a:xfrm>
          <a:prstGeom prst="rect">
            <a:avLst/>
          </a:prstGeom>
          <a:noFill/>
          <a:ln w="9525">
            <a:noFill/>
            <a:miter lim="800000"/>
            <a:headEnd/>
            <a:tailEnd/>
          </a:ln>
        </p:spPr>
      </p:pic>
      <p:pic>
        <p:nvPicPr>
          <p:cNvPr id="15" name="Picture 3"/>
          <p:cNvPicPr>
            <a:picLocks noChangeAspect="1" noChangeArrowheads="1"/>
          </p:cNvPicPr>
          <p:nvPr userDrawn="1"/>
        </p:nvPicPr>
        <p:blipFill>
          <a:blip r:embed="rId6" cstate="print">
            <a:clrChange>
              <a:clrFrom>
                <a:srgbClr val="FFFFFF"/>
              </a:clrFrom>
              <a:clrTo>
                <a:srgbClr val="FFFFFF">
                  <a:alpha val="0"/>
                </a:srgbClr>
              </a:clrTo>
            </a:clrChange>
          </a:blip>
          <a:srcRect r="84199" b="80408"/>
          <a:stretch>
            <a:fillRect/>
          </a:stretch>
        </p:blipFill>
        <p:spPr bwMode="auto">
          <a:xfrm>
            <a:off x="8458200" y="1524001"/>
            <a:ext cx="533400" cy="336884"/>
          </a:xfrm>
          <a:prstGeom prst="rect">
            <a:avLst/>
          </a:prstGeom>
          <a:noFill/>
          <a:ln w="9525">
            <a:noFill/>
            <a:miter lim="800000"/>
            <a:headEnd/>
            <a:tailEnd/>
          </a:ln>
        </p:spPr>
      </p:pic>
      <p:pic>
        <p:nvPicPr>
          <p:cNvPr id="16" name="Picture 3"/>
          <p:cNvPicPr>
            <a:picLocks noChangeAspect="1" noChangeArrowheads="1"/>
          </p:cNvPicPr>
          <p:nvPr userDrawn="1"/>
        </p:nvPicPr>
        <p:blipFill>
          <a:blip r:embed="rId7" cstate="print">
            <a:clrChange>
              <a:clrFrom>
                <a:srgbClr val="FFFFFF"/>
              </a:clrFrom>
              <a:clrTo>
                <a:srgbClr val="FFFFFF">
                  <a:alpha val="0"/>
                </a:srgbClr>
              </a:clrTo>
            </a:clrChange>
          </a:blip>
          <a:srcRect l="59044" t="15714" r="30977" b="74490"/>
          <a:stretch>
            <a:fillRect/>
          </a:stretch>
        </p:blipFill>
        <p:spPr bwMode="auto">
          <a:xfrm>
            <a:off x="8205355" y="1676400"/>
            <a:ext cx="762000" cy="381000"/>
          </a:xfrm>
          <a:prstGeom prst="rect">
            <a:avLst/>
          </a:prstGeom>
          <a:noFill/>
          <a:ln w="9525">
            <a:noFill/>
            <a:miter lim="800000"/>
            <a:headEnd/>
            <a:tailEnd/>
          </a:ln>
        </p:spPr>
      </p:pic>
      <p:pic>
        <p:nvPicPr>
          <p:cNvPr id="17" name="Picture 3"/>
          <p:cNvPicPr>
            <a:picLocks noChangeAspect="1" noChangeArrowheads="1"/>
          </p:cNvPicPr>
          <p:nvPr userDrawn="1"/>
        </p:nvPicPr>
        <p:blipFill>
          <a:blip r:embed="rId7" cstate="print">
            <a:clrChange>
              <a:clrFrom>
                <a:srgbClr val="FFFFFF"/>
              </a:clrFrom>
              <a:clrTo>
                <a:srgbClr val="FFFFFF">
                  <a:alpha val="0"/>
                </a:srgbClr>
              </a:clrTo>
            </a:clrChange>
          </a:blip>
          <a:srcRect l="81497" t="33673" r="7692" b="53265"/>
          <a:stretch>
            <a:fillRect/>
          </a:stretch>
        </p:blipFill>
        <p:spPr bwMode="auto">
          <a:xfrm>
            <a:off x="304800" y="1312719"/>
            <a:ext cx="685800" cy="422031"/>
          </a:xfrm>
          <a:prstGeom prst="rect">
            <a:avLst/>
          </a:prstGeom>
          <a:noFill/>
          <a:ln w="9525">
            <a:noFill/>
            <a:miter lim="800000"/>
            <a:headEnd/>
            <a:tailEnd/>
          </a:ln>
        </p:spPr>
      </p:pic>
      <p:pic>
        <p:nvPicPr>
          <p:cNvPr id="18" name="Picture 3"/>
          <p:cNvPicPr>
            <a:picLocks noChangeAspect="1" noChangeArrowheads="1"/>
          </p:cNvPicPr>
          <p:nvPr userDrawn="1"/>
        </p:nvPicPr>
        <p:blipFill>
          <a:blip r:embed="rId7" cstate="print">
            <a:clrChange>
              <a:clrFrom>
                <a:srgbClr val="FFFFFF"/>
              </a:clrFrom>
              <a:clrTo>
                <a:srgbClr val="FFFFFF">
                  <a:alpha val="0"/>
                </a:srgbClr>
              </a:clrTo>
            </a:clrChange>
          </a:blip>
          <a:srcRect l="90644" b="87551"/>
          <a:stretch>
            <a:fillRect/>
          </a:stretch>
        </p:blipFill>
        <p:spPr bwMode="auto">
          <a:xfrm>
            <a:off x="228600" y="5867400"/>
            <a:ext cx="449705"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B15D948-DEBD-43F2-B784-0599A4386F42}" type="datetimeFigureOut">
              <a:rPr lang="en-US" smtClean="0"/>
              <a:pPr/>
              <a:t>7/29/2015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1D93677-3EDC-47F8-9E4D-F97139E12C13}" type="slidenum">
              <a:rPr lang="en-US" smtClean="0"/>
              <a:pPr/>
              <a:t>‹#›</a:t>
            </a:fld>
            <a:endParaRPr lang="en-US"/>
          </a:p>
        </p:txBody>
      </p:sp>
      <p:grpSp>
        <p:nvGrpSpPr>
          <p:cNvPr id="10" name="Group 9"/>
          <p:cNvGrpSpPr/>
          <p:nvPr userDrawn="1"/>
        </p:nvGrpSpPr>
        <p:grpSpPr>
          <a:xfrm>
            <a:off x="-1" y="6537960"/>
            <a:ext cx="9144001" cy="320040"/>
            <a:chOff x="-1" y="6537960"/>
            <a:chExt cx="9144001" cy="320040"/>
          </a:xfrm>
        </p:grpSpPr>
        <p:pic>
          <p:nvPicPr>
            <p:cNvPr id="11" name="Picture 2" descr="http://www.geekpedia.com/gallery/fullsize/windows-visual-studio-net-colorful-wallpaper.jpg"/>
            <p:cNvPicPr>
              <a:picLocks noChangeAspect="1" noChangeArrowheads="1"/>
            </p:cNvPicPr>
            <p:nvPr/>
          </p:nvPicPr>
          <p:blipFill>
            <a:blip r:embed="rId2" cstate="print"/>
            <a:srcRect r="94666"/>
            <a:stretch>
              <a:fillRect/>
            </a:stretch>
          </p:blipFill>
          <p:spPr bwMode="auto">
            <a:xfrm rot="16200000">
              <a:off x="5638802" y="4794250"/>
              <a:ext cx="304800" cy="3810002"/>
            </a:xfrm>
            <a:prstGeom prst="rect">
              <a:avLst/>
            </a:prstGeom>
            <a:noFill/>
          </p:spPr>
        </p:pic>
        <p:pic>
          <p:nvPicPr>
            <p:cNvPr id="12" name="Picture 2" descr="http://www.geekpedia.com/gallery/fullsize/windows-visual-studio-net-colorful-wallpaper.jpg"/>
            <p:cNvPicPr>
              <a:picLocks noChangeAspect="1" noChangeArrowheads="1"/>
            </p:cNvPicPr>
            <p:nvPr/>
          </p:nvPicPr>
          <p:blipFill>
            <a:blip r:embed="rId3" cstate="print"/>
            <a:srcRect t="53314" b="33347"/>
            <a:stretch>
              <a:fillRect/>
            </a:stretch>
          </p:blipFill>
          <p:spPr bwMode="auto">
            <a:xfrm>
              <a:off x="5943600" y="6537960"/>
              <a:ext cx="3200400" cy="320040"/>
            </a:xfrm>
            <a:prstGeom prst="rect">
              <a:avLst/>
            </a:prstGeom>
            <a:noFill/>
          </p:spPr>
        </p:pic>
        <p:pic>
          <p:nvPicPr>
            <p:cNvPr id="13" name="Picture 2" descr="http://www.geekpedia.com/gallery/fullsize/windows-visual-studio-net-colorful-wallpaper.jpg"/>
            <p:cNvPicPr>
              <a:picLocks noChangeAspect="1" noChangeArrowheads="1"/>
            </p:cNvPicPr>
            <p:nvPr/>
          </p:nvPicPr>
          <p:blipFill>
            <a:blip r:embed="rId2" cstate="print"/>
            <a:srcRect r="19878" b="93371"/>
            <a:stretch>
              <a:fillRect/>
            </a:stretch>
          </p:blipFill>
          <p:spPr bwMode="auto">
            <a:xfrm rot="10800000">
              <a:off x="-1" y="6553199"/>
              <a:ext cx="4914230" cy="304799"/>
            </a:xfrm>
            <a:prstGeom prst="rect">
              <a:avLst/>
            </a:prstGeom>
            <a:noFill/>
          </p:spPr>
        </p:pic>
      </p:grpSp>
      <p:pic>
        <p:nvPicPr>
          <p:cNvPr id="14" name="Picture 16" descr="logonegativo.jpg"/>
          <p:cNvPicPr>
            <a:picLocks noChangeAspect="1"/>
          </p:cNvPicPr>
          <p:nvPr userDrawn="1"/>
        </p:nvPicPr>
        <p:blipFill>
          <a:blip r:embed="rId4" cstate="print"/>
          <a:srcRect/>
          <a:stretch>
            <a:fillRect/>
          </a:stretch>
        </p:blipFill>
        <p:spPr bwMode="auto">
          <a:xfrm>
            <a:off x="8180832" y="1"/>
            <a:ext cx="963168" cy="762000"/>
          </a:xfrm>
          <a:prstGeom prst="rect">
            <a:avLst/>
          </a:prstGeom>
          <a:ln>
            <a:noFill/>
          </a:ln>
          <a:effectLst>
            <a:softEdge rad="112500"/>
          </a:effectLst>
        </p:spPr>
      </p:pic>
      <p:pic>
        <p:nvPicPr>
          <p:cNvPr id="16" name="Picture 3"/>
          <p:cNvPicPr>
            <a:picLocks noChangeAspect="1" noChangeArrowheads="1"/>
          </p:cNvPicPr>
          <p:nvPr userDrawn="1"/>
        </p:nvPicPr>
        <p:blipFill>
          <a:blip r:embed="rId5" cstate="print">
            <a:clrChange>
              <a:clrFrom>
                <a:srgbClr val="FFFFFF"/>
              </a:clrFrom>
              <a:clrTo>
                <a:srgbClr val="FFFFFF">
                  <a:alpha val="0"/>
                </a:srgbClr>
              </a:clrTo>
            </a:clrChange>
          </a:blip>
          <a:srcRect l="34096" t="64694" r="25987"/>
          <a:stretch>
            <a:fillRect/>
          </a:stretch>
        </p:blipFill>
        <p:spPr bwMode="auto">
          <a:xfrm>
            <a:off x="0" y="1059259"/>
            <a:ext cx="990600" cy="446286"/>
          </a:xfrm>
          <a:prstGeom prst="rect">
            <a:avLst/>
          </a:prstGeom>
          <a:noFill/>
          <a:ln w="9525">
            <a:noFill/>
            <a:miter lim="800000"/>
            <a:headEnd/>
            <a:tailEnd/>
          </a:ln>
        </p:spPr>
      </p:pic>
      <p:pic>
        <p:nvPicPr>
          <p:cNvPr id="17" name="Picture 3"/>
          <p:cNvPicPr>
            <a:picLocks noChangeAspect="1" noChangeArrowheads="1"/>
          </p:cNvPicPr>
          <p:nvPr userDrawn="1"/>
        </p:nvPicPr>
        <p:blipFill>
          <a:blip r:embed="rId6" cstate="print">
            <a:clrChange>
              <a:clrFrom>
                <a:srgbClr val="FFFFFF"/>
              </a:clrFrom>
              <a:clrTo>
                <a:srgbClr val="FFFFFF">
                  <a:alpha val="0"/>
                </a:srgbClr>
              </a:clrTo>
            </a:clrChange>
          </a:blip>
          <a:srcRect r="84199" b="80408"/>
          <a:stretch>
            <a:fillRect/>
          </a:stretch>
        </p:blipFill>
        <p:spPr bwMode="auto">
          <a:xfrm>
            <a:off x="8458200" y="1524001"/>
            <a:ext cx="533400" cy="336884"/>
          </a:xfrm>
          <a:prstGeom prst="rect">
            <a:avLst/>
          </a:prstGeom>
          <a:noFill/>
          <a:ln w="9525">
            <a:noFill/>
            <a:miter lim="800000"/>
            <a:headEnd/>
            <a:tailEnd/>
          </a:ln>
        </p:spPr>
      </p:pic>
      <p:pic>
        <p:nvPicPr>
          <p:cNvPr id="18" name="Picture 3"/>
          <p:cNvPicPr>
            <a:picLocks noChangeAspect="1" noChangeArrowheads="1"/>
          </p:cNvPicPr>
          <p:nvPr userDrawn="1"/>
        </p:nvPicPr>
        <p:blipFill>
          <a:blip r:embed="rId7" cstate="print">
            <a:clrChange>
              <a:clrFrom>
                <a:srgbClr val="FFFFFF"/>
              </a:clrFrom>
              <a:clrTo>
                <a:srgbClr val="FFFFFF">
                  <a:alpha val="0"/>
                </a:srgbClr>
              </a:clrTo>
            </a:clrChange>
          </a:blip>
          <a:srcRect l="59044" t="15714" r="30977" b="74490"/>
          <a:stretch>
            <a:fillRect/>
          </a:stretch>
        </p:blipFill>
        <p:spPr bwMode="auto">
          <a:xfrm>
            <a:off x="8205355" y="1676400"/>
            <a:ext cx="762000" cy="381000"/>
          </a:xfrm>
          <a:prstGeom prst="rect">
            <a:avLst/>
          </a:prstGeom>
          <a:noFill/>
          <a:ln w="9525">
            <a:noFill/>
            <a:miter lim="800000"/>
            <a:headEnd/>
            <a:tailEnd/>
          </a:ln>
        </p:spPr>
      </p:pic>
      <p:pic>
        <p:nvPicPr>
          <p:cNvPr id="19" name="Picture 3"/>
          <p:cNvPicPr>
            <a:picLocks noChangeAspect="1" noChangeArrowheads="1"/>
          </p:cNvPicPr>
          <p:nvPr userDrawn="1"/>
        </p:nvPicPr>
        <p:blipFill>
          <a:blip r:embed="rId7" cstate="print">
            <a:clrChange>
              <a:clrFrom>
                <a:srgbClr val="FFFFFF"/>
              </a:clrFrom>
              <a:clrTo>
                <a:srgbClr val="FFFFFF">
                  <a:alpha val="0"/>
                </a:srgbClr>
              </a:clrTo>
            </a:clrChange>
          </a:blip>
          <a:srcRect l="81497" t="33673" r="7692" b="53265"/>
          <a:stretch>
            <a:fillRect/>
          </a:stretch>
        </p:blipFill>
        <p:spPr bwMode="auto">
          <a:xfrm>
            <a:off x="304800" y="1312719"/>
            <a:ext cx="685800" cy="422031"/>
          </a:xfrm>
          <a:prstGeom prst="rect">
            <a:avLst/>
          </a:prstGeom>
          <a:noFill/>
          <a:ln w="9525">
            <a:noFill/>
            <a:miter lim="800000"/>
            <a:headEnd/>
            <a:tailEnd/>
          </a:ln>
        </p:spPr>
      </p:pic>
      <p:pic>
        <p:nvPicPr>
          <p:cNvPr id="20" name="Picture 3"/>
          <p:cNvPicPr>
            <a:picLocks noChangeAspect="1" noChangeArrowheads="1"/>
          </p:cNvPicPr>
          <p:nvPr userDrawn="1"/>
        </p:nvPicPr>
        <p:blipFill>
          <a:blip r:embed="rId7" cstate="print">
            <a:clrChange>
              <a:clrFrom>
                <a:srgbClr val="FFFFFF"/>
              </a:clrFrom>
              <a:clrTo>
                <a:srgbClr val="FFFFFF">
                  <a:alpha val="0"/>
                </a:srgbClr>
              </a:clrTo>
            </a:clrChange>
          </a:blip>
          <a:srcRect l="90644" b="87551"/>
          <a:stretch>
            <a:fillRect/>
          </a:stretch>
        </p:blipFill>
        <p:spPr bwMode="auto">
          <a:xfrm>
            <a:off x="228600" y="5867400"/>
            <a:ext cx="449705"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B15D948-DEBD-43F2-B784-0599A4386F42}" type="datetimeFigureOut">
              <a:rPr lang="en-US" smtClean="0"/>
              <a:pPr/>
              <a:t>7/29/2015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1D93677-3EDC-47F8-9E4D-F97139E12C13}" type="slidenum">
              <a:rPr lang="en-US" smtClean="0"/>
              <a:pPr/>
              <a:t>‹#›</a:t>
            </a:fld>
            <a:endParaRPr lang="en-US"/>
          </a:p>
        </p:txBody>
      </p:sp>
      <p:grpSp>
        <p:nvGrpSpPr>
          <p:cNvPr id="6" name="Group 5"/>
          <p:cNvGrpSpPr/>
          <p:nvPr userDrawn="1"/>
        </p:nvGrpSpPr>
        <p:grpSpPr>
          <a:xfrm>
            <a:off x="-1" y="6537960"/>
            <a:ext cx="9144001" cy="320040"/>
            <a:chOff x="-1" y="6537960"/>
            <a:chExt cx="9144001" cy="320040"/>
          </a:xfrm>
        </p:grpSpPr>
        <p:pic>
          <p:nvPicPr>
            <p:cNvPr id="7" name="Picture 2" descr="http://www.geekpedia.com/gallery/fullsize/windows-visual-studio-net-colorful-wallpaper.jpg"/>
            <p:cNvPicPr>
              <a:picLocks noChangeAspect="1" noChangeArrowheads="1"/>
            </p:cNvPicPr>
            <p:nvPr/>
          </p:nvPicPr>
          <p:blipFill>
            <a:blip r:embed="rId2" cstate="print"/>
            <a:srcRect r="94666"/>
            <a:stretch>
              <a:fillRect/>
            </a:stretch>
          </p:blipFill>
          <p:spPr bwMode="auto">
            <a:xfrm rot="16200000">
              <a:off x="5638802" y="4794250"/>
              <a:ext cx="304800" cy="3810002"/>
            </a:xfrm>
            <a:prstGeom prst="rect">
              <a:avLst/>
            </a:prstGeom>
            <a:noFill/>
          </p:spPr>
        </p:pic>
        <p:pic>
          <p:nvPicPr>
            <p:cNvPr id="8" name="Picture 2" descr="http://www.geekpedia.com/gallery/fullsize/windows-visual-studio-net-colorful-wallpaper.jpg"/>
            <p:cNvPicPr>
              <a:picLocks noChangeAspect="1" noChangeArrowheads="1"/>
            </p:cNvPicPr>
            <p:nvPr/>
          </p:nvPicPr>
          <p:blipFill>
            <a:blip r:embed="rId3" cstate="print"/>
            <a:srcRect t="53314" b="33347"/>
            <a:stretch>
              <a:fillRect/>
            </a:stretch>
          </p:blipFill>
          <p:spPr bwMode="auto">
            <a:xfrm>
              <a:off x="5943600" y="6537960"/>
              <a:ext cx="3200400" cy="320040"/>
            </a:xfrm>
            <a:prstGeom prst="rect">
              <a:avLst/>
            </a:prstGeom>
            <a:noFill/>
          </p:spPr>
        </p:pic>
        <p:pic>
          <p:nvPicPr>
            <p:cNvPr id="9" name="Picture 2" descr="http://www.geekpedia.com/gallery/fullsize/windows-visual-studio-net-colorful-wallpaper.jpg"/>
            <p:cNvPicPr>
              <a:picLocks noChangeAspect="1" noChangeArrowheads="1"/>
            </p:cNvPicPr>
            <p:nvPr/>
          </p:nvPicPr>
          <p:blipFill>
            <a:blip r:embed="rId2" cstate="print"/>
            <a:srcRect r="19878" b="93371"/>
            <a:stretch>
              <a:fillRect/>
            </a:stretch>
          </p:blipFill>
          <p:spPr bwMode="auto">
            <a:xfrm rot="10800000">
              <a:off x="-1" y="6553199"/>
              <a:ext cx="4914230" cy="304799"/>
            </a:xfrm>
            <a:prstGeom prst="rect">
              <a:avLst/>
            </a:prstGeom>
            <a:noFill/>
          </p:spPr>
        </p:pic>
      </p:grpSp>
      <p:pic>
        <p:nvPicPr>
          <p:cNvPr id="10" name="Picture 16" descr="logonegativo.jpg"/>
          <p:cNvPicPr>
            <a:picLocks noChangeAspect="1"/>
          </p:cNvPicPr>
          <p:nvPr userDrawn="1"/>
        </p:nvPicPr>
        <p:blipFill>
          <a:blip r:embed="rId4" cstate="print"/>
          <a:srcRect/>
          <a:stretch>
            <a:fillRect/>
          </a:stretch>
        </p:blipFill>
        <p:spPr bwMode="auto">
          <a:xfrm>
            <a:off x="8180832" y="1"/>
            <a:ext cx="963168" cy="762000"/>
          </a:xfrm>
          <a:prstGeom prst="rect">
            <a:avLst/>
          </a:prstGeom>
          <a:ln>
            <a:noFill/>
          </a:ln>
          <a:effectLst>
            <a:softEdge rad="112500"/>
          </a:effectLst>
        </p:spPr>
      </p:pic>
      <p:pic>
        <p:nvPicPr>
          <p:cNvPr id="12" name="Picture 3"/>
          <p:cNvPicPr>
            <a:picLocks noChangeAspect="1" noChangeArrowheads="1"/>
          </p:cNvPicPr>
          <p:nvPr userDrawn="1"/>
        </p:nvPicPr>
        <p:blipFill>
          <a:blip r:embed="rId5" cstate="print">
            <a:clrChange>
              <a:clrFrom>
                <a:srgbClr val="FFFFFF"/>
              </a:clrFrom>
              <a:clrTo>
                <a:srgbClr val="FFFFFF">
                  <a:alpha val="0"/>
                </a:srgbClr>
              </a:clrTo>
            </a:clrChange>
          </a:blip>
          <a:srcRect l="34096" t="64694" r="25987"/>
          <a:stretch>
            <a:fillRect/>
          </a:stretch>
        </p:blipFill>
        <p:spPr bwMode="auto">
          <a:xfrm>
            <a:off x="0" y="1059259"/>
            <a:ext cx="990600" cy="446286"/>
          </a:xfrm>
          <a:prstGeom prst="rect">
            <a:avLst/>
          </a:prstGeom>
          <a:noFill/>
          <a:ln w="9525">
            <a:noFill/>
            <a:miter lim="800000"/>
            <a:headEnd/>
            <a:tailEnd/>
          </a:ln>
        </p:spPr>
      </p:pic>
      <p:pic>
        <p:nvPicPr>
          <p:cNvPr id="13" name="Picture 3"/>
          <p:cNvPicPr>
            <a:picLocks noChangeAspect="1" noChangeArrowheads="1"/>
          </p:cNvPicPr>
          <p:nvPr userDrawn="1"/>
        </p:nvPicPr>
        <p:blipFill>
          <a:blip r:embed="rId6" cstate="print">
            <a:clrChange>
              <a:clrFrom>
                <a:srgbClr val="FFFFFF"/>
              </a:clrFrom>
              <a:clrTo>
                <a:srgbClr val="FFFFFF">
                  <a:alpha val="0"/>
                </a:srgbClr>
              </a:clrTo>
            </a:clrChange>
          </a:blip>
          <a:srcRect r="84199" b="80408"/>
          <a:stretch>
            <a:fillRect/>
          </a:stretch>
        </p:blipFill>
        <p:spPr bwMode="auto">
          <a:xfrm>
            <a:off x="8458200" y="1524001"/>
            <a:ext cx="533400" cy="336884"/>
          </a:xfrm>
          <a:prstGeom prst="rect">
            <a:avLst/>
          </a:prstGeom>
          <a:noFill/>
          <a:ln w="9525">
            <a:noFill/>
            <a:miter lim="800000"/>
            <a:headEnd/>
            <a:tailEnd/>
          </a:ln>
        </p:spPr>
      </p:pic>
      <p:pic>
        <p:nvPicPr>
          <p:cNvPr id="14" name="Picture 3"/>
          <p:cNvPicPr>
            <a:picLocks noChangeAspect="1" noChangeArrowheads="1"/>
          </p:cNvPicPr>
          <p:nvPr userDrawn="1"/>
        </p:nvPicPr>
        <p:blipFill>
          <a:blip r:embed="rId7" cstate="print">
            <a:clrChange>
              <a:clrFrom>
                <a:srgbClr val="FFFFFF"/>
              </a:clrFrom>
              <a:clrTo>
                <a:srgbClr val="FFFFFF">
                  <a:alpha val="0"/>
                </a:srgbClr>
              </a:clrTo>
            </a:clrChange>
          </a:blip>
          <a:srcRect l="59044" t="15714" r="30977" b="74490"/>
          <a:stretch>
            <a:fillRect/>
          </a:stretch>
        </p:blipFill>
        <p:spPr bwMode="auto">
          <a:xfrm>
            <a:off x="8205355" y="1676400"/>
            <a:ext cx="762000" cy="381000"/>
          </a:xfrm>
          <a:prstGeom prst="rect">
            <a:avLst/>
          </a:prstGeom>
          <a:noFill/>
          <a:ln w="9525">
            <a:noFill/>
            <a:miter lim="800000"/>
            <a:headEnd/>
            <a:tailEnd/>
          </a:ln>
        </p:spPr>
      </p:pic>
      <p:pic>
        <p:nvPicPr>
          <p:cNvPr id="15" name="Picture 3"/>
          <p:cNvPicPr>
            <a:picLocks noChangeAspect="1" noChangeArrowheads="1"/>
          </p:cNvPicPr>
          <p:nvPr userDrawn="1"/>
        </p:nvPicPr>
        <p:blipFill>
          <a:blip r:embed="rId7" cstate="print">
            <a:clrChange>
              <a:clrFrom>
                <a:srgbClr val="FFFFFF"/>
              </a:clrFrom>
              <a:clrTo>
                <a:srgbClr val="FFFFFF">
                  <a:alpha val="0"/>
                </a:srgbClr>
              </a:clrTo>
            </a:clrChange>
          </a:blip>
          <a:srcRect l="81497" t="33673" r="7692" b="53265"/>
          <a:stretch>
            <a:fillRect/>
          </a:stretch>
        </p:blipFill>
        <p:spPr bwMode="auto">
          <a:xfrm>
            <a:off x="304800" y="1312719"/>
            <a:ext cx="685800" cy="422031"/>
          </a:xfrm>
          <a:prstGeom prst="rect">
            <a:avLst/>
          </a:prstGeom>
          <a:noFill/>
          <a:ln w="9525">
            <a:noFill/>
            <a:miter lim="800000"/>
            <a:headEnd/>
            <a:tailEnd/>
          </a:ln>
        </p:spPr>
      </p:pic>
      <p:pic>
        <p:nvPicPr>
          <p:cNvPr id="16" name="Picture 3"/>
          <p:cNvPicPr>
            <a:picLocks noChangeAspect="1" noChangeArrowheads="1"/>
          </p:cNvPicPr>
          <p:nvPr userDrawn="1"/>
        </p:nvPicPr>
        <p:blipFill>
          <a:blip r:embed="rId7" cstate="print">
            <a:clrChange>
              <a:clrFrom>
                <a:srgbClr val="FFFFFF"/>
              </a:clrFrom>
              <a:clrTo>
                <a:srgbClr val="FFFFFF">
                  <a:alpha val="0"/>
                </a:srgbClr>
              </a:clrTo>
            </a:clrChange>
          </a:blip>
          <a:srcRect l="90644" b="87551"/>
          <a:stretch>
            <a:fillRect/>
          </a:stretch>
        </p:blipFill>
        <p:spPr bwMode="auto">
          <a:xfrm>
            <a:off x="228600" y="5867400"/>
            <a:ext cx="449705"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B15D948-DEBD-43F2-B784-0599A4386F42}" type="datetimeFigureOut">
              <a:rPr lang="en-US" smtClean="0"/>
              <a:pPr/>
              <a:t>7/29/2015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1D93677-3EDC-47F8-9E4D-F97139E12C13}" type="slidenum">
              <a:rPr lang="en-US" smtClean="0"/>
              <a:pPr/>
              <a:t>‹#›</a:t>
            </a:fld>
            <a:endParaRPr lang="en-US"/>
          </a:p>
        </p:txBody>
      </p:sp>
      <p:grpSp>
        <p:nvGrpSpPr>
          <p:cNvPr id="5" name="Group 4"/>
          <p:cNvGrpSpPr/>
          <p:nvPr userDrawn="1"/>
        </p:nvGrpSpPr>
        <p:grpSpPr>
          <a:xfrm>
            <a:off x="-1" y="6537960"/>
            <a:ext cx="9144001" cy="320040"/>
            <a:chOff x="-1" y="6537960"/>
            <a:chExt cx="9144001" cy="320040"/>
          </a:xfrm>
        </p:grpSpPr>
        <p:pic>
          <p:nvPicPr>
            <p:cNvPr id="6" name="Picture 2" descr="http://www.geekpedia.com/gallery/fullsize/windows-visual-studio-net-colorful-wallpaper.jpg"/>
            <p:cNvPicPr>
              <a:picLocks noChangeAspect="1" noChangeArrowheads="1"/>
            </p:cNvPicPr>
            <p:nvPr/>
          </p:nvPicPr>
          <p:blipFill>
            <a:blip r:embed="rId2" cstate="print"/>
            <a:srcRect r="94666"/>
            <a:stretch>
              <a:fillRect/>
            </a:stretch>
          </p:blipFill>
          <p:spPr bwMode="auto">
            <a:xfrm rot="16200000">
              <a:off x="5638802" y="4794250"/>
              <a:ext cx="304800" cy="3810002"/>
            </a:xfrm>
            <a:prstGeom prst="rect">
              <a:avLst/>
            </a:prstGeom>
            <a:noFill/>
          </p:spPr>
        </p:pic>
        <p:pic>
          <p:nvPicPr>
            <p:cNvPr id="7" name="Picture 2" descr="http://www.geekpedia.com/gallery/fullsize/windows-visual-studio-net-colorful-wallpaper.jpg"/>
            <p:cNvPicPr>
              <a:picLocks noChangeAspect="1" noChangeArrowheads="1"/>
            </p:cNvPicPr>
            <p:nvPr/>
          </p:nvPicPr>
          <p:blipFill>
            <a:blip r:embed="rId3" cstate="print"/>
            <a:srcRect t="53314" b="33347"/>
            <a:stretch>
              <a:fillRect/>
            </a:stretch>
          </p:blipFill>
          <p:spPr bwMode="auto">
            <a:xfrm>
              <a:off x="5943600" y="6537960"/>
              <a:ext cx="3200400" cy="320040"/>
            </a:xfrm>
            <a:prstGeom prst="rect">
              <a:avLst/>
            </a:prstGeom>
            <a:noFill/>
          </p:spPr>
        </p:pic>
        <p:pic>
          <p:nvPicPr>
            <p:cNvPr id="8" name="Picture 2" descr="http://www.geekpedia.com/gallery/fullsize/windows-visual-studio-net-colorful-wallpaper.jpg"/>
            <p:cNvPicPr>
              <a:picLocks noChangeAspect="1" noChangeArrowheads="1"/>
            </p:cNvPicPr>
            <p:nvPr/>
          </p:nvPicPr>
          <p:blipFill>
            <a:blip r:embed="rId2" cstate="print"/>
            <a:srcRect r="19878" b="93371"/>
            <a:stretch>
              <a:fillRect/>
            </a:stretch>
          </p:blipFill>
          <p:spPr bwMode="auto">
            <a:xfrm rot="10800000">
              <a:off x="-1" y="6553199"/>
              <a:ext cx="4914230" cy="304799"/>
            </a:xfrm>
            <a:prstGeom prst="rect">
              <a:avLst/>
            </a:prstGeom>
            <a:noFill/>
          </p:spPr>
        </p:pic>
      </p:grpSp>
      <p:pic>
        <p:nvPicPr>
          <p:cNvPr id="9" name="Picture 16" descr="logonegativo.jpg"/>
          <p:cNvPicPr>
            <a:picLocks noChangeAspect="1"/>
          </p:cNvPicPr>
          <p:nvPr userDrawn="1"/>
        </p:nvPicPr>
        <p:blipFill>
          <a:blip r:embed="rId4" cstate="print"/>
          <a:srcRect/>
          <a:stretch>
            <a:fillRect/>
          </a:stretch>
        </p:blipFill>
        <p:spPr bwMode="auto">
          <a:xfrm>
            <a:off x="8180832" y="1"/>
            <a:ext cx="963168" cy="762000"/>
          </a:xfrm>
          <a:prstGeom prst="rect">
            <a:avLst/>
          </a:prstGeom>
          <a:ln>
            <a:noFill/>
          </a:ln>
          <a:effectLst>
            <a:softEdge rad="112500"/>
          </a:effectLst>
        </p:spPr>
      </p:pic>
      <p:pic>
        <p:nvPicPr>
          <p:cNvPr id="11" name="Picture 3"/>
          <p:cNvPicPr>
            <a:picLocks noChangeAspect="1" noChangeArrowheads="1"/>
          </p:cNvPicPr>
          <p:nvPr userDrawn="1"/>
        </p:nvPicPr>
        <p:blipFill>
          <a:blip r:embed="rId5" cstate="print">
            <a:clrChange>
              <a:clrFrom>
                <a:srgbClr val="FFFFFF"/>
              </a:clrFrom>
              <a:clrTo>
                <a:srgbClr val="FFFFFF">
                  <a:alpha val="0"/>
                </a:srgbClr>
              </a:clrTo>
            </a:clrChange>
          </a:blip>
          <a:srcRect l="34096" t="64694" r="25987"/>
          <a:stretch>
            <a:fillRect/>
          </a:stretch>
        </p:blipFill>
        <p:spPr bwMode="auto">
          <a:xfrm>
            <a:off x="0" y="1059259"/>
            <a:ext cx="990600" cy="446286"/>
          </a:xfrm>
          <a:prstGeom prst="rect">
            <a:avLst/>
          </a:prstGeom>
          <a:noFill/>
          <a:ln w="9525">
            <a:noFill/>
            <a:miter lim="800000"/>
            <a:headEnd/>
            <a:tailEnd/>
          </a:ln>
        </p:spPr>
      </p:pic>
      <p:pic>
        <p:nvPicPr>
          <p:cNvPr id="12" name="Picture 3"/>
          <p:cNvPicPr>
            <a:picLocks noChangeAspect="1" noChangeArrowheads="1"/>
          </p:cNvPicPr>
          <p:nvPr userDrawn="1"/>
        </p:nvPicPr>
        <p:blipFill>
          <a:blip r:embed="rId6" cstate="print">
            <a:clrChange>
              <a:clrFrom>
                <a:srgbClr val="FFFFFF"/>
              </a:clrFrom>
              <a:clrTo>
                <a:srgbClr val="FFFFFF">
                  <a:alpha val="0"/>
                </a:srgbClr>
              </a:clrTo>
            </a:clrChange>
          </a:blip>
          <a:srcRect r="84199" b="80408"/>
          <a:stretch>
            <a:fillRect/>
          </a:stretch>
        </p:blipFill>
        <p:spPr bwMode="auto">
          <a:xfrm>
            <a:off x="8458200" y="1524001"/>
            <a:ext cx="533400" cy="336884"/>
          </a:xfrm>
          <a:prstGeom prst="rect">
            <a:avLst/>
          </a:prstGeom>
          <a:noFill/>
          <a:ln w="9525">
            <a:noFill/>
            <a:miter lim="800000"/>
            <a:headEnd/>
            <a:tailEnd/>
          </a:ln>
        </p:spPr>
      </p:pic>
      <p:pic>
        <p:nvPicPr>
          <p:cNvPr id="13" name="Picture 3"/>
          <p:cNvPicPr>
            <a:picLocks noChangeAspect="1" noChangeArrowheads="1"/>
          </p:cNvPicPr>
          <p:nvPr userDrawn="1"/>
        </p:nvPicPr>
        <p:blipFill>
          <a:blip r:embed="rId7" cstate="print">
            <a:clrChange>
              <a:clrFrom>
                <a:srgbClr val="FFFFFF"/>
              </a:clrFrom>
              <a:clrTo>
                <a:srgbClr val="FFFFFF">
                  <a:alpha val="0"/>
                </a:srgbClr>
              </a:clrTo>
            </a:clrChange>
          </a:blip>
          <a:srcRect l="59044" t="15714" r="30977" b="74490"/>
          <a:stretch>
            <a:fillRect/>
          </a:stretch>
        </p:blipFill>
        <p:spPr bwMode="auto">
          <a:xfrm>
            <a:off x="8205355" y="1676400"/>
            <a:ext cx="762000" cy="381000"/>
          </a:xfrm>
          <a:prstGeom prst="rect">
            <a:avLst/>
          </a:prstGeom>
          <a:noFill/>
          <a:ln w="9525">
            <a:noFill/>
            <a:miter lim="800000"/>
            <a:headEnd/>
            <a:tailEnd/>
          </a:ln>
        </p:spPr>
      </p:pic>
      <p:pic>
        <p:nvPicPr>
          <p:cNvPr id="14" name="Picture 3"/>
          <p:cNvPicPr>
            <a:picLocks noChangeAspect="1" noChangeArrowheads="1"/>
          </p:cNvPicPr>
          <p:nvPr userDrawn="1"/>
        </p:nvPicPr>
        <p:blipFill>
          <a:blip r:embed="rId7" cstate="print">
            <a:clrChange>
              <a:clrFrom>
                <a:srgbClr val="FFFFFF"/>
              </a:clrFrom>
              <a:clrTo>
                <a:srgbClr val="FFFFFF">
                  <a:alpha val="0"/>
                </a:srgbClr>
              </a:clrTo>
            </a:clrChange>
          </a:blip>
          <a:srcRect l="81497" t="33673" r="7692" b="53265"/>
          <a:stretch>
            <a:fillRect/>
          </a:stretch>
        </p:blipFill>
        <p:spPr bwMode="auto">
          <a:xfrm>
            <a:off x="304800" y="1312719"/>
            <a:ext cx="685800" cy="422031"/>
          </a:xfrm>
          <a:prstGeom prst="rect">
            <a:avLst/>
          </a:prstGeom>
          <a:noFill/>
          <a:ln w="9525">
            <a:noFill/>
            <a:miter lim="800000"/>
            <a:headEnd/>
            <a:tailEnd/>
          </a:ln>
        </p:spPr>
      </p:pic>
      <p:pic>
        <p:nvPicPr>
          <p:cNvPr id="15" name="Picture 3"/>
          <p:cNvPicPr>
            <a:picLocks noChangeAspect="1" noChangeArrowheads="1"/>
          </p:cNvPicPr>
          <p:nvPr userDrawn="1"/>
        </p:nvPicPr>
        <p:blipFill>
          <a:blip r:embed="rId7" cstate="print">
            <a:clrChange>
              <a:clrFrom>
                <a:srgbClr val="FFFFFF"/>
              </a:clrFrom>
              <a:clrTo>
                <a:srgbClr val="FFFFFF">
                  <a:alpha val="0"/>
                </a:srgbClr>
              </a:clrTo>
            </a:clrChange>
          </a:blip>
          <a:srcRect l="90644" b="87551"/>
          <a:stretch>
            <a:fillRect/>
          </a:stretch>
        </p:blipFill>
        <p:spPr bwMode="auto">
          <a:xfrm>
            <a:off x="228600" y="5867400"/>
            <a:ext cx="449705"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B15D948-DEBD-43F2-B784-0599A4386F42}" type="datetimeFigureOut">
              <a:rPr lang="en-US" smtClean="0"/>
              <a:pPr/>
              <a:t>7/29/2015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1D93677-3EDC-47F8-9E4D-F97139E12C13}" type="slidenum">
              <a:rPr lang="en-US" smtClean="0"/>
              <a:pPr/>
              <a:t>‹#›</a:t>
            </a:fld>
            <a:endParaRPr lang="en-US"/>
          </a:p>
        </p:txBody>
      </p:sp>
      <p:grpSp>
        <p:nvGrpSpPr>
          <p:cNvPr id="8" name="Group 7"/>
          <p:cNvGrpSpPr/>
          <p:nvPr userDrawn="1"/>
        </p:nvGrpSpPr>
        <p:grpSpPr>
          <a:xfrm>
            <a:off x="-1" y="6537960"/>
            <a:ext cx="9144001" cy="320040"/>
            <a:chOff x="-1" y="6537960"/>
            <a:chExt cx="9144001" cy="320040"/>
          </a:xfrm>
        </p:grpSpPr>
        <p:pic>
          <p:nvPicPr>
            <p:cNvPr id="9" name="Picture 2" descr="http://www.geekpedia.com/gallery/fullsize/windows-visual-studio-net-colorful-wallpaper.jpg"/>
            <p:cNvPicPr>
              <a:picLocks noChangeAspect="1" noChangeArrowheads="1"/>
            </p:cNvPicPr>
            <p:nvPr/>
          </p:nvPicPr>
          <p:blipFill>
            <a:blip r:embed="rId2" cstate="print"/>
            <a:srcRect r="94666"/>
            <a:stretch>
              <a:fillRect/>
            </a:stretch>
          </p:blipFill>
          <p:spPr bwMode="auto">
            <a:xfrm rot="16200000">
              <a:off x="5638802" y="4794250"/>
              <a:ext cx="304800" cy="3810002"/>
            </a:xfrm>
            <a:prstGeom prst="rect">
              <a:avLst/>
            </a:prstGeom>
            <a:noFill/>
          </p:spPr>
        </p:pic>
        <p:pic>
          <p:nvPicPr>
            <p:cNvPr id="10" name="Picture 2" descr="http://www.geekpedia.com/gallery/fullsize/windows-visual-studio-net-colorful-wallpaper.jpg"/>
            <p:cNvPicPr>
              <a:picLocks noChangeAspect="1" noChangeArrowheads="1"/>
            </p:cNvPicPr>
            <p:nvPr/>
          </p:nvPicPr>
          <p:blipFill>
            <a:blip r:embed="rId3" cstate="print"/>
            <a:srcRect t="53314" b="33347"/>
            <a:stretch>
              <a:fillRect/>
            </a:stretch>
          </p:blipFill>
          <p:spPr bwMode="auto">
            <a:xfrm>
              <a:off x="5943600" y="6537960"/>
              <a:ext cx="3200400" cy="320040"/>
            </a:xfrm>
            <a:prstGeom prst="rect">
              <a:avLst/>
            </a:prstGeom>
            <a:noFill/>
          </p:spPr>
        </p:pic>
        <p:pic>
          <p:nvPicPr>
            <p:cNvPr id="11" name="Picture 2" descr="http://www.geekpedia.com/gallery/fullsize/windows-visual-studio-net-colorful-wallpaper.jpg"/>
            <p:cNvPicPr>
              <a:picLocks noChangeAspect="1" noChangeArrowheads="1"/>
            </p:cNvPicPr>
            <p:nvPr/>
          </p:nvPicPr>
          <p:blipFill>
            <a:blip r:embed="rId2" cstate="print"/>
            <a:srcRect r="19878" b="93371"/>
            <a:stretch>
              <a:fillRect/>
            </a:stretch>
          </p:blipFill>
          <p:spPr bwMode="auto">
            <a:xfrm rot="10800000">
              <a:off x="-1" y="6553199"/>
              <a:ext cx="4914230" cy="304799"/>
            </a:xfrm>
            <a:prstGeom prst="rect">
              <a:avLst/>
            </a:prstGeom>
            <a:noFill/>
          </p:spPr>
        </p:pic>
      </p:grpSp>
      <p:pic>
        <p:nvPicPr>
          <p:cNvPr id="12" name="Picture 16" descr="logonegativo.jpg"/>
          <p:cNvPicPr>
            <a:picLocks noChangeAspect="1"/>
          </p:cNvPicPr>
          <p:nvPr userDrawn="1"/>
        </p:nvPicPr>
        <p:blipFill>
          <a:blip r:embed="rId4" cstate="print"/>
          <a:srcRect/>
          <a:stretch>
            <a:fillRect/>
          </a:stretch>
        </p:blipFill>
        <p:spPr bwMode="auto">
          <a:xfrm>
            <a:off x="8180832" y="1"/>
            <a:ext cx="963168" cy="762000"/>
          </a:xfrm>
          <a:prstGeom prst="rect">
            <a:avLst/>
          </a:prstGeom>
          <a:ln>
            <a:noFill/>
          </a:ln>
          <a:effectLst>
            <a:softEdge rad="112500"/>
          </a:effectLst>
        </p:spPr>
      </p:pic>
      <p:pic>
        <p:nvPicPr>
          <p:cNvPr id="14" name="Picture 3"/>
          <p:cNvPicPr>
            <a:picLocks noChangeAspect="1" noChangeArrowheads="1"/>
          </p:cNvPicPr>
          <p:nvPr userDrawn="1"/>
        </p:nvPicPr>
        <p:blipFill>
          <a:blip r:embed="rId5" cstate="print">
            <a:clrChange>
              <a:clrFrom>
                <a:srgbClr val="FFFFFF"/>
              </a:clrFrom>
              <a:clrTo>
                <a:srgbClr val="FFFFFF">
                  <a:alpha val="0"/>
                </a:srgbClr>
              </a:clrTo>
            </a:clrChange>
          </a:blip>
          <a:srcRect l="34096" t="64694" r="25987"/>
          <a:stretch>
            <a:fillRect/>
          </a:stretch>
        </p:blipFill>
        <p:spPr bwMode="auto">
          <a:xfrm>
            <a:off x="0" y="1059259"/>
            <a:ext cx="990600" cy="446286"/>
          </a:xfrm>
          <a:prstGeom prst="rect">
            <a:avLst/>
          </a:prstGeom>
          <a:noFill/>
          <a:ln w="9525">
            <a:noFill/>
            <a:miter lim="800000"/>
            <a:headEnd/>
            <a:tailEnd/>
          </a:ln>
        </p:spPr>
      </p:pic>
      <p:pic>
        <p:nvPicPr>
          <p:cNvPr id="15" name="Picture 3"/>
          <p:cNvPicPr>
            <a:picLocks noChangeAspect="1" noChangeArrowheads="1"/>
          </p:cNvPicPr>
          <p:nvPr userDrawn="1"/>
        </p:nvPicPr>
        <p:blipFill>
          <a:blip r:embed="rId6" cstate="print">
            <a:clrChange>
              <a:clrFrom>
                <a:srgbClr val="FFFFFF"/>
              </a:clrFrom>
              <a:clrTo>
                <a:srgbClr val="FFFFFF">
                  <a:alpha val="0"/>
                </a:srgbClr>
              </a:clrTo>
            </a:clrChange>
          </a:blip>
          <a:srcRect r="84199" b="80408"/>
          <a:stretch>
            <a:fillRect/>
          </a:stretch>
        </p:blipFill>
        <p:spPr bwMode="auto">
          <a:xfrm>
            <a:off x="8458200" y="1524001"/>
            <a:ext cx="533400" cy="336884"/>
          </a:xfrm>
          <a:prstGeom prst="rect">
            <a:avLst/>
          </a:prstGeom>
          <a:noFill/>
          <a:ln w="9525">
            <a:noFill/>
            <a:miter lim="800000"/>
            <a:headEnd/>
            <a:tailEnd/>
          </a:ln>
        </p:spPr>
      </p:pic>
      <p:pic>
        <p:nvPicPr>
          <p:cNvPr id="16" name="Picture 3"/>
          <p:cNvPicPr>
            <a:picLocks noChangeAspect="1" noChangeArrowheads="1"/>
          </p:cNvPicPr>
          <p:nvPr userDrawn="1"/>
        </p:nvPicPr>
        <p:blipFill>
          <a:blip r:embed="rId7" cstate="print">
            <a:clrChange>
              <a:clrFrom>
                <a:srgbClr val="FFFFFF"/>
              </a:clrFrom>
              <a:clrTo>
                <a:srgbClr val="FFFFFF">
                  <a:alpha val="0"/>
                </a:srgbClr>
              </a:clrTo>
            </a:clrChange>
          </a:blip>
          <a:srcRect l="59044" t="15714" r="30977" b="74490"/>
          <a:stretch>
            <a:fillRect/>
          </a:stretch>
        </p:blipFill>
        <p:spPr bwMode="auto">
          <a:xfrm>
            <a:off x="8205355" y="1676400"/>
            <a:ext cx="762000" cy="381000"/>
          </a:xfrm>
          <a:prstGeom prst="rect">
            <a:avLst/>
          </a:prstGeom>
          <a:noFill/>
          <a:ln w="9525">
            <a:noFill/>
            <a:miter lim="800000"/>
            <a:headEnd/>
            <a:tailEnd/>
          </a:ln>
        </p:spPr>
      </p:pic>
      <p:pic>
        <p:nvPicPr>
          <p:cNvPr id="17" name="Picture 3"/>
          <p:cNvPicPr>
            <a:picLocks noChangeAspect="1" noChangeArrowheads="1"/>
          </p:cNvPicPr>
          <p:nvPr userDrawn="1"/>
        </p:nvPicPr>
        <p:blipFill>
          <a:blip r:embed="rId7" cstate="print">
            <a:clrChange>
              <a:clrFrom>
                <a:srgbClr val="FFFFFF"/>
              </a:clrFrom>
              <a:clrTo>
                <a:srgbClr val="FFFFFF">
                  <a:alpha val="0"/>
                </a:srgbClr>
              </a:clrTo>
            </a:clrChange>
          </a:blip>
          <a:srcRect l="81497" t="33673" r="7692" b="53265"/>
          <a:stretch>
            <a:fillRect/>
          </a:stretch>
        </p:blipFill>
        <p:spPr bwMode="auto">
          <a:xfrm>
            <a:off x="304800" y="1312719"/>
            <a:ext cx="685800" cy="422031"/>
          </a:xfrm>
          <a:prstGeom prst="rect">
            <a:avLst/>
          </a:prstGeom>
          <a:noFill/>
          <a:ln w="9525">
            <a:noFill/>
            <a:miter lim="800000"/>
            <a:headEnd/>
            <a:tailEnd/>
          </a:ln>
        </p:spPr>
      </p:pic>
      <p:pic>
        <p:nvPicPr>
          <p:cNvPr id="18" name="Picture 3"/>
          <p:cNvPicPr>
            <a:picLocks noChangeAspect="1" noChangeArrowheads="1"/>
          </p:cNvPicPr>
          <p:nvPr userDrawn="1"/>
        </p:nvPicPr>
        <p:blipFill>
          <a:blip r:embed="rId7" cstate="print">
            <a:clrChange>
              <a:clrFrom>
                <a:srgbClr val="FFFFFF"/>
              </a:clrFrom>
              <a:clrTo>
                <a:srgbClr val="FFFFFF">
                  <a:alpha val="0"/>
                </a:srgbClr>
              </a:clrTo>
            </a:clrChange>
          </a:blip>
          <a:srcRect l="90644" b="87551"/>
          <a:stretch>
            <a:fillRect/>
          </a:stretch>
        </p:blipFill>
        <p:spPr bwMode="auto">
          <a:xfrm>
            <a:off x="228600" y="5867400"/>
            <a:ext cx="449705"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B15D948-DEBD-43F2-B784-0599A4386F42}" type="datetimeFigureOut">
              <a:rPr lang="en-US" smtClean="0"/>
              <a:pPr/>
              <a:t>7/29/2015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1D93677-3EDC-47F8-9E4D-F97139E12C13}" type="slidenum">
              <a:rPr lang="en-US" smtClean="0"/>
              <a:pPr/>
              <a:t>‹#›</a:t>
            </a:fld>
            <a:endParaRPr lang="en-US"/>
          </a:p>
        </p:txBody>
      </p:sp>
      <p:grpSp>
        <p:nvGrpSpPr>
          <p:cNvPr id="8" name="Group 7"/>
          <p:cNvGrpSpPr/>
          <p:nvPr userDrawn="1"/>
        </p:nvGrpSpPr>
        <p:grpSpPr>
          <a:xfrm>
            <a:off x="-1" y="6537960"/>
            <a:ext cx="9144001" cy="320040"/>
            <a:chOff x="-1" y="6537960"/>
            <a:chExt cx="9144001" cy="320040"/>
          </a:xfrm>
        </p:grpSpPr>
        <p:pic>
          <p:nvPicPr>
            <p:cNvPr id="9" name="Picture 2" descr="http://www.geekpedia.com/gallery/fullsize/windows-visual-studio-net-colorful-wallpaper.jpg"/>
            <p:cNvPicPr>
              <a:picLocks noChangeAspect="1" noChangeArrowheads="1"/>
            </p:cNvPicPr>
            <p:nvPr/>
          </p:nvPicPr>
          <p:blipFill>
            <a:blip r:embed="rId2" cstate="print"/>
            <a:srcRect r="94666"/>
            <a:stretch>
              <a:fillRect/>
            </a:stretch>
          </p:blipFill>
          <p:spPr bwMode="auto">
            <a:xfrm rot="16200000">
              <a:off x="5638802" y="4794250"/>
              <a:ext cx="304800" cy="3810002"/>
            </a:xfrm>
            <a:prstGeom prst="rect">
              <a:avLst/>
            </a:prstGeom>
            <a:noFill/>
          </p:spPr>
        </p:pic>
        <p:pic>
          <p:nvPicPr>
            <p:cNvPr id="10" name="Picture 2" descr="http://www.geekpedia.com/gallery/fullsize/windows-visual-studio-net-colorful-wallpaper.jpg"/>
            <p:cNvPicPr>
              <a:picLocks noChangeAspect="1" noChangeArrowheads="1"/>
            </p:cNvPicPr>
            <p:nvPr/>
          </p:nvPicPr>
          <p:blipFill>
            <a:blip r:embed="rId3" cstate="print"/>
            <a:srcRect t="53314" b="33347"/>
            <a:stretch>
              <a:fillRect/>
            </a:stretch>
          </p:blipFill>
          <p:spPr bwMode="auto">
            <a:xfrm>
              <a:off x="5943600" y="6537960"/>
              <a:ext cx="3200400" cy="320040"/>
            </a:xfrm>
            <a:prstGeom prst="rect">
              <a:avLst/>
            </a:prstGeom>
            <a:noFill/>
          </p:spPr>
        </p:pic>
        <p:pic>
          <p:nvPicPr>
            <p:cNvPr id="11" name="Picture 2" descr="http://www.geekpedia.com/gallery/fullsize/windows-visual-studio-net-colorful-wallpaper.jpg"/>
            <p:cNvPicPr>
              <a:picLocks noChangeAspect="1" noChangeArrowheads="1"/>
            </p:cNvPicPr>
            <p:nvPr/>
          </p:nvPicPr>
          <p:blipFill>
            <a:blip r:embed="rId2" cstate="print"/>
            <a:srcRect r="19878" b="93371"/>
            <a:stretch>
              <a:fillRect/>
            </a:stretch>
          </p:blipFill>
          <p:spPr bwMode="auto">
            <a:xfrm rot="10800000">
              <a:off x="-1" y="6553199"/>
              <a:ext cx="4914230" cy="304799"/>
            </a:xfrm>
            <a:prstGeom prst="rect">
              <a:avLst/>
            </a:prstGeom>
            <a:noFill/>
          </p:spPr>
        </p:pic>
      </p:grpSp>
      <p:pic>
        <p:nvPicPr>
          <p:cNvPr id="12" name="Picture 16" descr="logonegativo.jpg"/>
          <p:cNvPicPr>
            <a:picLocks noChangeAspect="1"/>
          </p:cNvPicPr>
          <p:nvPr userDrawn="1"/>
        </p:nvPicPr>
        <p:blipFill>
          <a:blip r:embed="rId4" cstate="print"/>
          <a:srcRect/>
          <a:stretch>
            <a:fillRect/>
          </a:stretch>
        </p:blipFill>
        <p:spPr bwMode="auto">
          <a:xfrm>
            <a:off x="8180832" y="1"/>
            <a:ext cx="963168" cy="762000"/>
          </a:xfrm>
          <a:prstGeom prst="rect">
            <a:avLst/>
          </a:prstGeom>
          <a:ln>
            <a:noFill/>
          </a:ln>
          <a:effectLst>
            <a:softEdge rad="112500"/>
          </a:effectLst>
        </p:spPr>
      </p:pic>
      <p:pic>
        <p:nvPicPr>
          <p:cNvPr id="14" name="Picture 3"/>
          <p:cNvPicPr>
            <a:picLocks noChangeAspect="1" noChangeArrowheads="1"/>
          </p:cNvPicPr>
          <p:nvPr userDrawn="1"/>
        </p:nvPicPr>
        <p:blipFill>
          <a:blip r:embed="rId5" cstate="print">
            <a:clrChange>
              <a:clrFrom>
                <a:srgbClr val="FFFFFF"/>
              </a:clrFrom>
              <a:clrTo>
                <a:srgbClr val="FFFFFF">
                  <a:alpha val="0"/>
                </a:srgbClr>
              </a:clrTo>
            </a:clrChange>
          </a:blip>
          <a:srcRect l="34096" t="64694" r="25987"/>
          <a:stretch>
            <a:fillRect/>
          </a:stretch>
        </p:blipFill>
        <p:spPr bwMode="auto">
          <a:xfrm>
            <a:off x="0" y="1059259"/>
            <a:ext cx="990600" cy="446286"/>
          </a:xfrm>
          <a:prstGeom prst="rect">
            <a:avLst/>
          </a:prstGeom>
          <a:noFill/>
          <a:ln w="9525">
            <a:noFill/>
            <a:miter lim="800000"/>
            <a:headEnd/>
            <a:tailEnd/>
          </a:ln>
        </p:spPr>
      </p:pic>
      <p:pic>
        <p:nvPicPr>
          <p:cNvPr id="15" name="Picture 3"/>
          <p:cNvPicPr>
            <a:picLocks noChangeAspect="1" noChangeArrowheads="1"/>
          </p:cNvPicPr>
          <p:nvPr userDrawn="1"/>
        </p:nvPicPr>
        <p:blipFill>
          <a:blip r:embed="rId6" cstate="print">
            <a:clrChange>
              <a:clrFrom>
                <a:srgbClr val="FFFFFF"/>
              </a:clrFrom>
              <a:clrTo>
                <a:srgbClr val="FFFFFF">
                  <a:alpha val="0"/>
                </a:srgbClr>
              </a:clrTo>
            </a:clrChange>
          </a:blip>
          <a:srcRect r="84199" b="80408"/>
          <a:stretch>
            <a:fillRect/>
          </a:stretch>
        </p:blipFill>
        <p:spPr bwMode="auto">
          <a:xfrm>
            <a:off x="8458200" y="1524001"/>
            <a:ext cx="533400" cy="336884"/>
          </a:xfrm>
          <a:prstGeom prst="rect">
            <a:avLst/>
          </a:prstGeom>
          <a:noFill/>
          <a:ln w="9525">
            <a:noFill/>
            <a:miter lim="800000"/>
            <a:headEnd/>
            <a:tailEnd/>
          </a:ln>
        </p:spPr>
      </p:pic>
      <p:pic>
        <p:nvPicPr>
          <p:cNvPr id="16" name="Picture 3"/>
          <p:cNvPicPr>
            <a:picLocks noChangeAspect="1" noChangeArrowheads="1"/>
          </p:cNvPicPr>
          <p:nvPr userDrawn="1"/>
        </p:nvPicPr>
        <p:blipFill>
          <a:blip r:embed="rId7" cstate="print">
            <a:clrChange>
              <a:clrFrom>
                <a:srgbClr val="FFFFFF"/>
              </a:clrFrom>
              <a:clrTo>
                <a:srgbClr val="FFFFFF">
                  <a:alpha val="0"/>
                </a:srgbClr>
              </a:clrTo>
            </a:clrChange>
          </a:blip>
          <a:srcRect l="59044" t="15714" r="30977" b="74490"/>
          <a:stretch>
            <a:fillRect/>
          </a:stretch>
        </p:blipFill>
        <p:spPr bwMode="auto">
          <a:xfrm>
            <a:off x="8205355" y="1676400"/>
            <a:ext cx="762000" cy="381000"/>
          </a:xfrm>
          <a:prstGeom prst="rect">
            <a:avLst/>
          </a:prstGeom>
          <a:noFill/>
          <a:ln w="9525">
            <a:noFill/>
            <a:miter lim="800000"/>
            <a:headEnd/>
            <a:tailEnd/>
          </a:ln>
        </p:spPr>
      </p:pic>
      <p:pic>
        <p:nvPicPr>
          <p:cNvPr id="17" name="Picture 3"/>
          <p:cNvPicPr>
            <a:picLocks noChangeAspect="1" noChangeArrowheads="1"/>
          </p:cNvPicPr>
          <p:nvPr userDrawn="1"/>
        </p:nvPicPr>
        <p:blipFill>
          <a:blip r:embed="rId7" cstate="print">
            <a:clrChange>
              <a:clrFrom>
                <a:srgbClr val="FFFFFF"/>
              </a:clrFrom>
              <a:clrTo>
                <a:srgbClr val="FFFFFF">
                  <a:alpha val="0"/>
                </a:srgbClr>
              </a:clrTo>
            </a:clrChange>
          </a:blip>
          <a:srcRect l="81497" t="33673" r="7692" b="53265"/>
          <a:stretch>
            <a:fillRect/>
          </a:stretch>
        </p:blipFill>
        <p:spPr bwMode="auto">
          <a:xfrm>
            <a:off x="304800" y="1312719"/>
            <a:ext cx="685800" cy="422031"/>
          </a:xfrm>
          <a:prstGeom prst="rect">
            <a:avLst/>
          </a:prstGeom>
          <a:noFill/>
          <a:ln w="9525">
            <a:noFill/>
            <a:miter lim="800000"/>
            <a:headEnd/>
            <a:tailEnd/>
          </a:ln>
        </p:spPr>
      </p:pic>
      <p:pic>
        <p:nvPicPr>
          <p:cNvPr id="18" name="Picture 3"/>
          <p:cNvPicPr>
            <a:picLocks noChangeAspect="1" noChangeArrowheads="1"/>
          </p:cNvPicPr>
          <p:nvPr userDrawn="1"/>
        </p:nvPicPr>
        <p:blipFill>
          <a:blip r:embed="rId7" cstate="print">
            <a:clrChange>
              <a:clrFrom>
                <a:srgbClr val="FFFFFF"/>
              </a:clrFrom>
              <a:clrTo>
                <a:srgbClr val="FFFFFF">
                  <a:alpha val="0"/>
                </a:srgbClr>
              </a:clrTo>
            </a:clrChange>
          </a:blip>
          <a:srcRect l="90644" b="87551"/>
          <a:stretch>
            <a:fillRect/>
          </a:stretch>
        </p:blipFill>
        <p:spPr bwMode="auto">
          <a:xfrm>
            <a:off x="228600" y="5867400"/>
            <a:ext cx="449705"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1"/>
            <a:ext cx="8229600" cy="4495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17220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15D948-DEBD-43F2-B784-0599A4386F42}" type="datetimeFigureOut">
              <a:rPr lang="en-US" smtClean="0"/>
              <a:pPr/>
              <a:t>7/29/2015</a:t>
            </a:fld>
            <a:endParaRPr lang="en-US"/>
          </a:p>
        </p:txBody>
      </p:sp>
      <p:sp>
        <p:nvSpPr>
          <p:cNvPr id="5" name="Footer Placeholder 4"/>
          <p:cNvSpPr>
            <a:spLocks noGrp="1"/>
          </p:cNvSpPr>
          <p:nvPr>
            <p:ph type="ftr" sz="quarter" idx="3"/>
          </p:nvPr>
        </p:nvSpPr>
        <p:spPr>
          <a:xfrm>
            <a:off x="3124200" y="617220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17220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D93677-3EDC-47F8-9E4D-F97139E12C1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s-MX" dirty="0" smtClean="0"/>
              <a:t>ASP.NET</a:t>
            </a:r>
            <a:br>
              <a:rPr lang="es-MX" dirty="0" smtClean="0"/>
            </a:br>
            <a:r>
              <a:rPr lang="es-MX" dirty="0" smtClean="0"/>
              <a:t>70-486</a:t>
            </a:r>
            <a:endParaRPr lang="en-US" dirty="0"/>
          </a:p>
        </p:txBody>
      </p:sp>
      <p:sp>
        <p:nvSpPr>
          <p:cNvPr id="3" name="Subtitle 2"/>
          <p:cNvSpPr>
            <a:spLocks noGrp="1"/>
          </p:cNvSpPr>
          <p:nvPr>
            <p:ph type="subTitle" idx="1"/>
          </p:nvPr>
        </p:nvSpPr>
        <p:spPr/>
        <p:txBody>
          <a:bodyPr/>
          <a:lstStyle/>
          <a:p>
            <a:r>
              <a:rPr lang="es-MX" dirty="0" smtClean="0"/>
              <a:t>BRENDA GONZ</a:t>
            </a:r>
            <a:r>
              <a:rPr lang="en-US" dirty="0" smtClean="0"/>
              <a:t>Á</a:t>
            </a:r>
            <a:r>
              <a:rPr lang="es-MX" dirty="0" smtClean="0"/>
              <a:t>LEZ GÓMEZ</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pPr>
              <a:buClr>
                <a:srgbClr val="FF0000"/>
              </a:buClr>
              <a:tabLst>
                <a:tab pos="3319463" algn="l"/>
              </a:tabLst>
            </a:pPr>
            <a:r>
              <a:rPr lang="en-US" sz="3600" dirty="0" smtClean="0"/>
              <a:t>LESSON </a:t>
            </a:r>
            <a:r>
              <a:rPr lang="en-US" sz="3600" dirty="0"/>
              <a:t>1: THE MEANING OF UNIT TESTING AND TEST-DRIVEN </a:t>
            </a:r>
            <a:r>
              <a:rPr lang="es-419" sz="3600" dirty="0"/>
              <a:t>DEVELOPMENT</a:t>
            </a:r>
            <a:r>
              <a:rPr lang="en-US" sz="3600" dirty="0"/>
              <a:t>.</a:t>
            </a:r>
            <a:endParaRPr lang="es-419" sz="3600" dirty="0"/>
          </a:p>
        </p:txBody>
      </p:sp>
      <p:sp>
        <p:nvSpPr>
          <p:cNvPr id="2" name="Content Placeholder 1"/>
          <p:cNvSpPr>
            <a:spLocks noGrp="1"/>
          </p:cNvSpPr>
          <p:nvPr>
            <p:ph sz="half" idx="1"/>
          </p:nvPr>
        </p:nvSpPr>
        <p:spPr/>
        <p:txBody>
          <a:bodyPr>
            <a:noAutofit/>
          </a:bodyPr>
          <a:lstStyle/>
          <a:p>
            <a:pPr marL="0" indent="0">
              <a:buNone/>
            </a:pPr>
            <a:r>
              <a:rPr lang="es-419" sz="2800" b="1" dirty="0" err="1"/>
              <a:t>The</a:t>
            </a:r>
            <a:r>
              <a:rPr lang="es-419" sz="2800" b="1" dirty="0"/>
              <a:t> Red/Green </a:t>
            </a:r>
            <a:r>
              <a:rPr lang="es-419" sz="2800" b="1" dirty="0" err="1" smtClean="0"/>
              <a:t>Cycle</a:t>
            </a:r>
            <a:r>
              <a:rPr lang="en-US" sz="2800" b="1" dirty="0" smtClean="0"/>
              <a:t>.</a:t>
            </a:r>
          </a:p>
          <a:p>
            <a:pPr lvl="1">
              <a:buClr>
                <a:srgbClr val="FF0000"/>
              </a:buClr>
              <a:buFont typeface="Wingdings 2" panose="05020102010507070707" pitchFamily="18" charset="2"/>
              <a:buChar char=""/>
            </a:pPr>
            <a:r>
              <a:rPr lang="en-US" sz="2400" b="1" dirty="0" smtClean="0"/>
              <a:t>1</a:t>
            </a:r>
            <a:r>
              <a:rPr lang="en-US" sz="2400" b="1" dirty="0"/>
              <a:t>. </a:t>
            </a:r>
            <a:r>
              <a:rPr lang="en-US" sz="2400" dirty="0"/>
              <a:t>Write a unit test.</a:t>
            </a:r>
          </a:p>
          <a:p>
            <a:pPr lvl="1">
              <a:buClr>
                <a:srgbClr val="FF0000"/>
              </a:buClr>
              <a:buFont typeface="Wingdings 2" panose="05020102010507070707" pitchFamily="18" charset="2"/>
              <a:buChar char=""/>
            </a:pPr>
            <a:r>
              <a:rPr lang="en-US" sz="2400" b="1" dirty="0"/>
              <a:t>2. </a:t>
            </a:r>
            <a:r>
              <a:rPr lang="en-US" sz="2400" dirty="0"/>
              <a:t>Run it and watch it fail (because the production code is not yet written).</a:t>
            </a:r>
          </a:p>
          <a:p>
            <a:pPr lvl="1">
              <a:buClr>
                <a:srgbClr val="FF0000"/>
              </a:buClr>
              <a:buFont typeface="Wingdings 2" panose="05020102010507070707" pitchFamily="18" charset="2"/>
              <a:buChar char=""/>
            </a:pPr>
            <a:r>
              <a:rPr lang="en-US" sz="2400" b="1" dirty="0"/>
              <a:t>3. </a:t>
            </a:r>
            <a:r>
              <a:rPr lang="en-US" sz="2400" dirty="0"/>
              <a:t>Write just enough production code to make the test pass.</a:t>
            </a:r>
          </a:p>
          <a:p>
            <a:pPr lvl="1">
              <a:buClr>
                <a:srgbClr val="FF0000"/>
              </a:buClr>
              <a:buFont typeface="Wingdings 2" panose="05020102010507070707" pitchFamily="18" charset="2"/>
              <a:buChar char=""/>
            </a:pPr>
            <a:r>
              <a:rPr lang="en-US" sz="2400" b="1" dirty="0"/>
              <a:t>4. </a:t>
            </a:r>
            <a:r>
              <a:rPr lang="en-US" sz="2400" dirty="0"/>
              <a:t>Re-run the test and watch it pass</a:t>
            </a:r>
            <a:r>
              <a:rPr lang="en-US" sz="2400" dirty="0" smtClean="0"/>
              <a:t>.</a:t>
            </a:r>
            <a:endParaRPr lang="en-US" sz="2400" dirty="0"/>
          </a:p>
        </p:txBody>
      </p:sp>
      <p:pic>
        <p:nvPicPr>
          <p:cNvPr id="6" name="Picture 2" descr="https://raw.githubusercontent.com/elfrasco/elfrasco.github.io/master/images/TDD-cycle.jpg"/>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4648200" y="2026624"/>
            <a:ext cx="4038600" cy="36731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055246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22312" y="4406900"/>
            <a:ext cx="7888287" cy="1362075"/>
          </a:xfrm>
        </p:spPr>
        <p:txBody>
          <a:bodyPr/>
          <a:lstStyle/>
          <a:p>
            <a:r>
              <a:rPr lang="en-US" dirty="0" smtClean="0"/>
              <a:t>Lesson 2: </a:t>
            </a:r>
            <a:r>
              <a:rPr lang="es-419" dirty="0" smtClean="0"/>
              <a:t>MVC</a:t>
            </a:r>
            <a:r>
              <a:rPr lang="en-US" dirty="0" smtClean="0"/>
              <a:t> UNIT TESTING.</a:t>
            </a:r>
            <a:endParaRPr lang="en-US" dirty="0"/>
          </a:p>
        </p:txBody>
      </p:sp>
      <p:sp>
        <p:nvSpPr>
          <p:cNvPr id="3" name="Subtitle 2"/>
          <p:cNvSpPr>
            <a:spLocks noGrp="1"/>
          </p:cNvSpPr>
          <p:nvPr>
            <p:ph type="body" idx="1"/>
          </p:nvPr>
        </p:nvSpPr>
        <p:spPr/>
        <p:txBody>
          <a:bodyPr/>
          <a:lstStyle/>
          <a:p>
            <a:pPr marL="52388">
              <a:buClr>
                <a:srgbClr val="FF3209"/>
              </a:buClr>
            </a:pPr>
            <a:endParaRPr lang="es-419" dirty="0"/>
          </a:p>
        </p:txBody>
      </p:sp>
      <p:sp>
        <p:nvSpPr>
          <p:cNvPr id="5" name="Rectangle 4"/>
          <p:cNvSpPr/>
          <p:nvPr/>
        </p:nvSpPr>
        <p:spPr>
          <a:xfrm>
            <a:off x="5791200" y="2906713"/>
            <a:ext cx="1600200" cy="3698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pic>
        <p:nvPicPr>
          <p:cNvPr id="3074" name="Picture 2" descr="http://www.codeproject.com/KB/architecture/autp5/mvc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990600"/>
            <a:ext cx="7069226" cy="3416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018114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pPr>
              <a:buClr>
                <a:srgbClr val="FF0000"/>
              </a:buClr>
              <a:tabLst>
                <a:tab pos="3319463" algn="l"/>
              </a:tabLst>
            </a:pPr>
            <a:r>
              <a:rPr lang="en-US" sz="3600" dirty="0" smtClean="0"/>
              <a:t>LESSON </a:t>
            </a:r>
            <a:r>
              <a:rPr lang="en-US" sz="3600" dirty="0"/>
              <a:t>2: </a:t>
            </a:r>
            <a:r>
              <a:rPr lang="es-419" sz="3600" dirty="0"/>
              <a:t>MVC</a:t>
            </a:r>
            <a:r>
              <a:rPr lang="en-US" sz="3600" dirty="0"/>
              <a:t> UNIT TESTING</a:t>
            </a:r>
            <a:r>
              <a:rPr lang="en-US" sz="3600" dirty="0" smtClean="0"/>
              <a:t>.</a:t>
            </a:r>
            <a:endParaRPr lang="es-419" sz="3600" b="1" dirty="0"/>
          </a:p>
        </p:txBody>
      </p:sp>
      <p:sp>
        <p:nvSpPr>
          <p:cNvPr id="2" name="Content Placeholder 1"/>
          <p:cNvSpPr>
            <a:spLocks noGrp="1"/>
          </p:cNvSpPr>
          <p:nvPr>
            <p:ph idx="1"/>
          </p:nvPr>
        </p:nvSpPr>
        <p:spPr>
          <a:xfrm>
            <a:off x="430060" y="1600200"/>
            <a:ext cx="8229600" cy="4495800"/>
          </a:xfrm>
        </p:spPr>
        <p:txBody>
          <a:bodyPr>
            <a:noAutofit/>
          </a:bodyPr>
          <a:lstStyle/>
          <a:p>
            <a:pPr>
              <a:buClr>
                <a:srgbClr val="FF0000"/>
              </a:buClr>
              <a:buFont typeface="Wingdings" panose="05000000000000000000" pitchFamily="2" charset="2"/>
              <a:buChar char="ü"/>
            </a:pPr>
            <a:endParaRPr lang="en-US" sz="1800" b="1" dirty="0" smtClean="0"/>
          </a:p>
          <a:p>
            <a:pPr>
              <a:buClr>
                <a:srgbClr val="FF0000"/>
              </a:buClr>
              <a:buFont typeface="Wingdings" panose="05000000000000000000" pitchFamily="2" charset="2"/>
              <a:buChar char="ü"/>
            </a:pPr>
            <a:endParaRPr lang="en-US" sz="1800" b="1" dirty="0"/>
          </a:p>
          <a:p>
            <a:pPr>
              <a:buClr>
                <a:srgbClr val="FF0000"/>
              </a:buClr>
              <a:buFont typeface="Wingdings" panose="05000000000000000000" pitchFamily="2" charset="2"/>
              <a:buChar char="ü"/>
            </a:pPr>
            <a:endParaRPr lang="en-US" sz="1800" b="1" dirty="0" smtClean="0"/>
          </a:p>
          <a:p>
            <a:pPr>
              <a:buClr>
                <a:srgbClr val="FF0000"/>
              </a:buClr>
              <a:buFont typeface="Wingdings" panose="05000000000000000000" pitchFamily="2" charset="2"/>
              <a:buChar char="ü"/>
            </a:pPr>
            <a:endParaRPr lang="en-US" sz="1800" b="1" dirty="0"/>
          </a:p>
          <a:p>
            <a:pPr>
              <a:buClr>
                <a:srgbClr val="FF0000"/>
              </a:buClr>
              <a:buFont typeface="Wingdings" panose="05000000000000000000" pitchFamily="2" charset="2"/>
              <a:buChar char="ü"/>
            </a:pPr>
            <a:endParaRPr lang="en-US" sz="1800" b="1" dirty="0" smtClean="0"/>
          </a:p>
          <a:p>
            <a:pPr>
              <a:buClr>
                <a:srgbClr val="FF0000"/>
              </a:buClr>
              <a:buFont typeface="Wingdings" panose="05000000000000000000" pitchFamily="2" charset="2"/>
              <a:buChar char="ü"/>
            </a:pPr>
            <a:endParaRPr lang="en-US" sz="1800" b="1" dirty="0"/>
          </a:p>
          <a:p>
            <a:pPr>
              <a:buClr>
                <a:srgbClr val="FF0000"/>
              </a:buClr>
              <a:buFont typeface="Wingdings" panose="05000000000000000000" pitchFamily="2" charset="2"/>
              <a:buChar char="ü"/>
            </a:pPr>
            <a:r>
              <a:rPr lang="en-US" sz="1800" b="1" dirty="0" smtClean="0"/>
              <a:t>Business Logic: </a:t>
            </a:r>
            <a:r>
              <a:rPr lang="en-US" sz="1800" dirty="0" smtClean="0"/>
              <a:t>Tax </a:t>
            </a:r>
            <a:r>
              <a:rPr lang="en-US" sz="1800" dirty="0"/>
              <a:t>calculation, order processing, conversion (from excel to pdf) etc.</a:t>
            </a:r>
          </a:p>
          <a:p>
            <a:pPr>
              <a:buClr>
                <a:srgbClr val="FF0000"/>
              </a:buClr>
              <a:buFont typeface="Wingdings" panose="05000000000000000000" pitchFamily="2" charset="2"/>
              <a:buChar char="ü"/>
            </a:pPr>
            <a:r>
              <a:rPr lang="en-US" sz="1800" b="1" dirty="0"/>
              <a:t>Data Transformation </a:t>
            </a:r>
            <a:r>
              <a:rPr lang="en-US" sz="1800" b="1" dirty="0" smtClean="0"/>
              <a:t>Logic: </a:t>
            </a:r>
            <a:r>
              <a:rPr lang="en-US" sz="1800" dirty="0" smtClean="0"/>
              <a:t>We </a:t>
            </a:r>
            <a:r>
              <a:rPr lang="en-US" sz="1800" dirty="0"/>
              <a:t>have Date of Birth stored in our database and we want to display age in the page. </a:t>
            </a:r>
            <a:endParaRPr lang="en-US" sz="1800" dirty="0" smtClean="0"/>
          </a:p>
          <a:p>
            <a:pPr>
              <a:buClr>
                <a:srgbClr val="FF0000"/>
              </a:buClr>
              <a:buFont typeface="Wingdings" panose="05000000000000000000" pitchFamily="2" charset="2"/>
              <a:buChar char="ü"/>
            </a:pPr>
            <a:r>
              <a:rPr lang="en-US" sz="1800" b="1" dirty="0" smtClean="0"/>
              <a:t>Presentation Logic: </a:t>
            </a:r>
            <a:r>
              <a:rPr lang="en-US" sz="1800" dirty="0" smtClean="0"/>
              <a:t>If </a:t>
            </a:r>
            <a:r>
              <a:rPr lang="en-US" sz="1800" dirty="0"/>
              <a:t>employee salary is greater than 50k show him in blue color or else show him in green color.</a:t>
            </a:r>
          </a:p>
          <a:p>
            <a:pPr>
              <a:buClr>
                <a:srgbClr val="FF0000"/>
              </a:buClr>
              <a:buFont typeface="Wingdings" panose="05000000000000000000" pitchFamily="2" charset="2"/>
              <a:buChar char="ü"/>
            </a:pPr>
            <a:r>
              <a:rPr lang="en-US" sz="1800" b="1" dirty="0"/>
              <a:t>User Interaction </a:t>
            </a:r>
            <a:r>
              <a:rPr lang="en-US" sz="1800" b="1" dirty="0" smtClean="0"/>
              <a:t>logic: </a:t>
            </a:r>
            <a:r>
              <a:rPr lang="en-US" sz="1800" dirty="0" smtClean="0"/>
              <a:t>clicking </a:t>
            </a:r>
            <a:r>
              <a:rPr lang="en-US" sz="1800" dirty="0"/>
              <a:t>of some control is called as User Interaction Logic.</a:t>
            </a:r>
          </a:p>
          <a:p>
            <a:pPr>
              <a:buClr>
                <a:srgbClr val="FF0000"/>
              </a:buClr>
              <a:buFont typeface="Wingdings" panose="05000000000000000000" pitchFamily="2" charset="2"/>
              <a:buChar char="ü"/>
            </a:pPr>
            <a:r>
              <a:rPr lang="en-US" sz="1800" b="1" dirty="0"/>
              <a:t>Database </a:t>
            </a:r>
            <a:r>
              <a:rPr lang="en-US" sz="1800" b="1" dirty="0" smtClean="0"/>
              <a:t>Logic: </a:t>
            </a:r>
            <a:r>
              <a:rPr lang="en-US" sz="1800" dirty="0" smtClean="0"/>
              <a:t>executing </a:t>
            </a:r>
            <a:r>
              <a:rPr lang="en-US" sz="1800" dirty="0"/>
              <a:t>a store procedure.</a:t>
            </a:r>
          </a:p>
          <a:p>
            <a:endParaRPr lang="es-419" sz="1800" dirty="0"/>
          </a:p>
          <a:p>
            <a:pPr>
              <a:buClr>
                <a:srgbClr val="FF0000"/>
              </a:buClr>
              <a:buFont typeface="Wingdings" panose="05000000000000000000" pitchFamily="2" charset="2"/>
              <a:buChar char="Ø"/>
            </a:pPr>
            <a:endParaRPr lang="en-US" sz="1800" dirty="0"/>
          </a:p>
        </p:txBody>
      </p:sp>
      <p:pic>
        <p:nvPicPr>
          <p:cNvPr id="4098" name="Picture 2" descr="http://www.codeproject.com/KB/aspnet/763928/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1295400"/>
            <a:ext cx="7897660" cy="20284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687021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pPr>
              <a:buClr>
                <a:srgbClr val="FF0000"/>
              </a:buClr>
              <a:tabLst>
                <a:tab pos="3319463" algn="l"/>
              </a:tabLst>
            </a:pPr>
            <a:r>
              <a:rPr lang="en-US" sz="3600" dirty="0" smtClean="0"/>
              <a:t>LESSON </a:t>
            </a:r>
            <a:r>
              <a:rPr lang="en-US" sz="3600" dirty="0"/>
              <a:t>2: </a:t>
            </a:r>
            <a:r>
              <a:rPr lang="es-419" sz="3600" dirty="0"/>
              <a:t>MVC</a:t>
            </a:r>
            <a:r>
              <a:rPr lang="en-US" sz="3600" dirty="0"/>
              <a:t> UNIT TESTING</a:t>
            </a:r>
            <a:r>
              <a:rPr lang="en-US" sz="3600" dirty="0" smtClean="0"/>
              <a:t>.</a:t>
            </a:r>
            <a:endParaRPr lang="es-419" sz="3600" b="1" dirty="0"/>
          </a:p>
        </p:txBody>
      </p:sp>
      <p:sp>
        <p:nvSpPr>
          <p:cNvPr id="2" name="Content Placeholder 1"/>
          <p:cNvSpPr>
            <a:spLocks noGrp="1"/>
          </p:cNvSpPr>
          <p:nvPr>
            <p:ph idx="1"/>
          </p:nvPr>
        </p:nvSpPr>
        <p:spPr>
          <a:xfrm>
            <a:off x="430060" y="1600200"/>
            <a:ext cx="8229600" cy="4495800"/>
          </a:xfrm>
        </p:spPr>
        <p:txBody>
          <a:bodyPr>
            <a:noAutofit/>
          </a:bodyPr>
          <a:lstStyle/>
          <a:p>
            <a:pPr>
              <a:buClr>
                <a:srgbClr val="FF0000"/>
              </a:buClr>
              <a:buFont typeface="Wingdings" panose="05000000000000000000" pitchFamily="2" charset="2"/>
              <a:buChar char="ü"/>
            </a:pPr>
            <a:endParaRPr lang="en-US" sz="1800" b="1" dirty="0" smtClean="0"/>
          </a:p>
          <a:p>
            <a:pPr>
              <a:buClr>
                <a:srgbClr val="FF0000"/>
              </a:buClr>
              <a:buFont typeface="Wingdings" panose="05000000000000000000" pitchFamily="2" charset="2"/>
              <a:buChar char="ü"/>
            </a:pPr>
            <a:endParaRPr lang="en-US" sz="1800" b="1" dirty="0"/>
          </a:p>
          <a:p>
            <a:pPr>
              <a:buClr>
                <a:srgbClr val="FF0000"/>
              </a:buClr>
              <a:buFont typeface="Wingdings" panose="05000000000000000000" pitchFamily="2" charset="2"/>
              <a:buChar char="ü"/>
            </a:pPr>
            <a:endParaRPr lang="en-US" sz="1800" b="1" dirty="0" smtClean="0"/>
          </a:p>
          <a:p>
            <a:pPr>
              <a:buClr>
                <a:srgbClr val="FF0000"/>
              </a:buClr>
              <a:buFont typeface="Wingdings" panose="05000000000000000000" pitchFamily="2" charset="2"/>
              <a:buChar char="ü"/>
            </a:pPr>
            <a:endParaRPr lang="en-US" sz="1800" b="1" dirty="0"/>
          </a:p>
          <a:p>
            <a:pPr>
              <a:buClr>
                <a:srgbClr val="FF0000"/>
              </a:buClr>
              <a:buFont typeface="Wingdings" panose="05000000000000000000" pitchFamily="2" charset="2"/>
              <a:buChar char="ü"/>
            </a:pPr>
            <a:endParaRPr lang="en-US" sz="1800" b="1" dirty="0" smtClean="0"/>
          </a:p>
          <a:p>
            <a:pPr>
              <a:buClr>
                <a:srgbClr val="FF0000"/>
              </a:buClr>
              <a:buFont typeface="Wingdings" panose="05000000000000000000" pitchFamily="2" charset="2"/>
              <a:buChar char="ü"/>
            </a:pPr>
            <a:endParaRPr lang="en-US" sz="1800" b="1" dirty="0" smtClean="0"/>
          </a:p>
          <a:p>
            <a:pPr>
              <a:buClr>
                <a:srgbClr val="FF0000"/>
              </a:buClr>
              <a:buFont typeface="Wingdings" panose="05000000000000000000" pitchFamily="2" charset="2"/>
              <a:buChar char="ü"/>
            </a:pPr>
            <a:endParaRPr lang="en-US" sz="1800" b="1" dirty="0"/>
          </a:p>
          <a:p>
            <a:pPr>
              <a:buClr>
                <a:srgbClr val="FF0000"/>
              </a:buClr>
              <a:buFont typeface="Wingdings" panose="05000000000000000000" pitchFamily="2" charset="2"/>
              <a:buChar char="ü"/>
            </a:pPr>
            <a:endParaRPr lang="en-US" sz="1800" b="1" dirty="0" smtClean="0"/>
          </a:p>
          <a:p>
            <a:pPr>
              <a:buClr>
                <a:srgbClr val="FF0000"/>
              </a:buClr>
              <a:buFont typeface="Wingdings" panose="05000000000000000000" pitchFamily="2" charset="2"/>
              <a:buChar char="ü"/>
            </a:pPr>
            <a:endParaRPr lang="en-US" sz="1800" b="1" dirty="0"/>
          </a:p>
          <a:p>
            <a:pPr>
              <a:buClr>
                <a:srgbClr val="FF0000"/>
              </a:buClr>
              <a:buFont typeface="Wingdings" panose="05000000000000000000" pitchFamily="2" charset="2"/>
              <a:buChar char="ü"/>
            </a:pPr>
            <a:r>
              <a:rPr lang="en-US" sz="1800" dirty="0"/>
              <a:t> Unit Testing of User Interaction Logic, Data Transformation logic and Presentation logic </a:t>
            </a:r>
            <a:r>
              <a:rPr lang="en-US" sz="1800" b="1" dirty="0"/>
              <a:t>will not be </a:t>
            </a:r>
            <a:r>
              <a:rPr lang="en-US" sz="1800" b="1" dirty="0" smtClean="0"/>
              <a:t>possible </a:t>
            </a:r>
            <a:r>
              <a:rPr lang="en-US" sz="1800" dirty="0" smtClean="0"/>
              <a:t>in traditional Web Forms Apps</a:t>
            </a:r>
            <a:endParaRPr lang="es-419" sz="1800" dirty="0"/>
          </a:p>
          <a:p>
            <a:pPr>
              <a:buClr>
                <a:srgbClr val="FF0000"/>
              </a:buClr>
              <a:buFont typeface="Wingdings" panose="05000000000000000000" pitchFamily="2" charset="2"/>
              <a:buChar char="Ø"/>
            </a:pPr>
            <a:endParaRPr lang="en-US" sz="1800" dirty="0"/>
          </a:p>
        </p:txBody>
      </p:sp>
      <p:pic>
        <p:nvPicPr>
          <p:cNvPr id="5122" name="Picture 2" descr="http://www.codeproject.com/KB/aspnet/763928/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9750" y="1752600"/>
            <a:ext cx="5524500" cy="2209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555205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pPr>
              <a:buClr>
                <a:srgbClr val="FF0000"/>
              </a:buClr>
              <a:tabLst>
                <a:tab pos="3319463" algn="l"/>
              </a:tabLst>
            </a:pPr>
            <a:r>
              <a:rPr lang="en-US" sz="3600" dirty="0" smtClean="0"/>
              <a:t>LESSON </a:t>
            </a:r>
            <a:r>
              <a:rPr lang="en-US" sz="3600" dirty="0"/>
              <a:t>2: </a:t>
            </a:r>
            <a:r>
              <a:rPr lang="es-419" sz="3600" dirty="0"/>
              <a:t>MVC</a:t>
            </a:r>
            <a:r>
              <a:rPr lang="en-US" sz="3600" dirty="0"/>
              <a:t> UNIT TESTING</a:t>
            </a:r>
            <a:r>
              <a:rPr lang="en-US" sz="3600" dirty="0" smtClean="0"/>
              <a:t>.</a:t>
            </a:r>
            <a:endParaRPr lang="es-419" sz="3600" b="1" dirty="0"/>
          </a:p>
        </p:txBody>
      </p:sp>
      <p:sp>
        <p:nvSpPr>
          <p:cNvPr id="2" name="Content Placeholder 1"/>
          <p:cNvSpPr>
            <a:spLocks noGrp="1"/>
          </p:cNvSpPr>
          <p:nvPr>
            <p:ph idx="1"/>
          </p:nvPr>
        </p:nvSpPr>
        <p:spPr>
          <a:xfrm>
            <a:off x="430060" y="1600200"/>
            <a:ext cx="8229600" cy="4495800"/>
          </a:xfrm>
        </p:spPr>
        <p:txBody>
          <a:bodyPr>
            <a:noAutofit/>
          </a:bodyPr>
          <a:lstStyle/>
          <a:p>
            <a:pPr>
              <a:buClr>
                <a:srgbClr val="FF0000"/>
              </a:buClr>
              <a:buFont typeface="Wingdings" panose="05000000000000000000" pitchFamily="2" charset="2"/>
              <a:buChar char="ü"/>
            </a:pPr>
            <a:endParaRPr lang="en-US" sz="1800" b="1" dirty="0" smtClean="0"/>
          </a:p>
          <a:p>
            <a:pPr>
              <a:buClr>
                <a:srgbClr val="FF0000"/>
              </a:buClr>
              <a:buFont typeface="Wingdings" panose="05000000000000000000" pitchFamily="2" charset="2"/>
              <a:buChar char="ü"/>
            </a:pPr>
            <a:endParaRPr lang="en-US" sz="1800" b="1" dirty="0"/>
          </a:p>
          <a:p>
            <a:pPr>
              <a:buClr>
                <a:srgbClr val="FF0000"/>
              </a:buClr>
              <a:buFont typeface="Wingdings" panose="05000000000000000000" pitchFamily="2" charset="2"/>
              <a:buChar char="ü"/>
            </a:pPr>
            <a:endParaRPr lang="en-US" sz="1800" b="1" dirty="0" smtClean="0"/>
          </a:p>
          <a:p>
            <a:pPr>
              <a:buClr>
                <a:srgbClr val="FF0000"/>
              </a:buClr>
              <a:buFont typeface="Wingdings" panose="05000000000000000000" pitchFamily="2" charset="2"/>
              <a:buChar char="ü"/>
            </a:pPr>
            <a:endParaRPr lang="en-US" sz="1800" b="1" dirty="0"/>
          </a:p>
          <a:p>
            <a:pPr>
              <a:buClr>
                <a:srgbClr val="FF0000"/>
              </a:buClr>
              <a:buFont typeface="Wingdings" panose="05000000000000000000" pitchFamily="2" charset="2"/>
              <a:buChar char="ü"/>
            </a:pPr>
            <a:endParaRPr lang="en-US" sz="1800" b="1" dirty="0" smtClean="0"/>
          </a:p>
          <a:p>
            <a:pPr>
              <a:buClr>
                <a:srgbClr val="FF0000"/>
              </a:buClr>
              <a:buFont typeface="Wingdings" panose="05000000000000000000" pitchFamily="2" charset="2"/>
              <a:buChar char="ü"/>
            </a:pPr>
            <a:endParaRPr lang="en-US" sz="1800" b="1" dirty="0" smtClean="0"/>
          </a:p>
          <a:p>
            <a:pPr>
              <a:buClr>
                <a:srgbClr val="FF0000"/>
              </a:buClr>
              <a:buFont typeface="Wingdings" panose="05000000000000000000" pitchFamily="2" charset="2"/>
              <a:buChar char="ü"/>
            </a:pPr>
            <a:endParaRPr lang="en-US" sz="1800" b="1" dirty="0"/>
          </a:p>
          <a:p>
            <a:pPr>
              <a:buClr>
                <a:srgbClr val="FF0000"/>
              </a:buClr>
              <a:buFont typeface="Wingdings" panose="05000000000000000000" pitchFamily="2" charset="2"/>
              <a:buChar char="ü"/>
            </a:pPr>
            <a:endParaRPr lang="en-US" sz="1800" b="1" dirty="0" smtClean="0"/>
          </a:p>
          <a:p>
            <a:pPr>
              <a:buClr>
                <a:srgbClr val="FF0000"/>
              </a:buClr>
              <a:buFont typeface="Wingdings" panose="05000000000000000000" pitchFamily="2" charset="2"/>
              <a:buChar char="ü"/>
            </a:pPr>
            <a:endParaRPr lang="en-US" sz="1800" b="1" dirty="0"/>
          </a:p>
          <a:p>
            <a:pPr>
              <a:buClr>
                <a:srgbClr val="FF0000"/>
              </a:buClr>
              <a:buFont typeface="Wingdings" panose="05000000000000000000" pitchFamily="2" charset="2"/>
              <a:buChar char="Ø"/>
            </a:pPr>
            <a:endParaRPr lang="en-US" sz="1800" dirty="0"/>
          </a:p>
        </p:txBody>
      </p:sp>
      <p:graphicFrame>
        <p:nvGraphicFramePr>
          <p:cNvPr id="3" name="Table 2"/>
          <p:cNvGraphicFramePr>
            <a:graphicFrameLocks noGrp="1"/>
          </p:cNvGraphicFramePr>
          <p:nvPr>
            <p:extLst>
              <p:ext uri="{D42A27DB-BD31-4B8C-83A1-F6EECF244321}">
                <p14:modId xmlns:p14="http://schemas.microsoft.com/office/powerpoint/2010/main" val="4007820637"/>
              </p:ext>
            </p:extLst>
          </p:nvPr>
        </p:nvGraphicFramePr>
        <p:xfrm>
          <a:off x="457200" y="1600200"/>
          <a:ext cx="8229600" cy="4126230"/>
        </p:xfrm>
        <a:graphic>
          <a:graphicData uri="http://schemas.openxmlformats.org/drawingml/2006/table">
            <a:tbl>
              <a:tblPr/>
              <a:tblGrid>
                <a:gridCol w="8229600"/>
              </a:tblGrid>
              <a:tr h="412623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s-419" sz="1800" b="0" i="0" u="none" strike="noStrike" cap="none" normalizeH="0" baseline="0" dirty="0" smtClean="0">
                          <a:ln>
                            <a:noFill/>
                          </a:ln>
                          <a:solidFill>
                            <a:srgbClr val="111111"/>
                          </a:solidFill>
                          <a:effectLst/>
                          <a:latin typeface="Segoe UI" panose="020B0502040204020203" pitchFamily="34" charset="0"/>
                          <a:cs typeface="+mn-cs"/>
                        </a:rPr>
                        <a:t>1. </a:t>
                      </a:r>
                      <a:r>
                        <a:rPr kumimoji="0" lang="es-419" altLang="es-419" sz="1800" b="1" i="0" u="none" strike="noStrike" cap="none" normalizeH="0" baseline="0" dirty="0" err="1" smtClean="0">
                          <a:ln>
                            <a:noFill/>
                          </a:ln>
                          <a:solidFill>
                            <a:srgbClr val="111111"/>
                          </a:solidFill>
                          <a:effectLst/>
                          <a:latin typeface="Segoe UI" panose="020B0502040204020203" pitchFamily="34" charset="0"/>
                          <a:cs typeface="Segoe UI" panose="020B0502040204020203" pitchFamily="34" charset="0"/>
                        </a:rPr>
                        <a:t>User</a:t>
                      </a:r>
                      <a:r>
                        <a:rPr kumimoji="0" lang="es-419" altLang="es-419" sz="1800" b="1" i="0" u="none" strike="noStrike" cap="none" normalizeH="0" baseline="0" dirty="0" smtClean="0">
                          <a:ln>
                            <a:noFill/>
                          </a:ln>
                          <a:solidFill>
                            <a:srgbClr val="111111"/>
                          </a:solidFill>
                          <a:effectLst/>
                          <a:latin typeface="Segoe UI" panose="020B0502040204020203" pitchFamily="34" charset="0"/>
                          <a:cs typeface="Segoe UI" panose="020B0502040204020203" pitchFamily="34" charset="0"/>
                        </a:rPr>
                        <a:t> </a:t>
                      </a:r>
                      <a:r>
                        <a:rPr kumimoji="0" lang="es-419" altLang="es-419" sz="1800" b="1" i="0" u="none" strike="noStrike" cap="none" normalizeH="0" baseline="0" dirty="0" err="1" smtClean="0">
                          <a:ln>
                            <a:noFill/>
                          </a:ln>
                          <a:solidFill>
                            <a:srgbClr val="111111"/>
                          </a:solidFill>
                          <a:effectLst/>
                          <a:latin typeface="Segoe UI" panose="020B0502040204020203" pitchFamily="34" charset="0"/>
                          <a:cs typeface="Segoe UI" panose="020B0502040204020203" pitchFamily="34" charset="0"/>
                        </a:rPr>
                        <a:t>Interaction</a:t>
                      </a:r>
                      <a:r>
                        <a:rPr kumimoji="0" lang="es-419" altLang="es-419" sz="1800" b="1" i="0" u="none" strike="noStrike" cap="none" normalizeH="0" baseline="0" dirty="0" smtClean="0">
                          <a:ln>
                            <a:noFill/>
                          </a:ln>
                          <a:solidFill>
                            <a:srgbClr val="111111"/>
                          </a:solidFill>
                          <a:effectLst/>
                          <a:latin typeface="Segoe UI" panose="020B0502040204020203" pitchFamily="34" charset="0"/>
                          <a:cs typeface="Segoe UI" panose="020B0502040204020203" pitchFamily="34" charset="0"/>
                        </a:rPr>
                        <a:t> </a:t>
                      </a:r>
                      <a:r>
                        <a:rPr kumimoji="0" lang="es-419" altLang="es-419" sz="1800" b="1" i="0" u="none" strike="noStrike" cap="none" normalizeH="0" baseline="0" dirty="0" err="1" smtClean="0">
                          <a:ln>
                            <a:noFill/>
                          </a:ln>
                          <a:solidFill>
                            <a:srgbClr val="111111"/>
                          </a:solidFill>
                          <a:effectLst/>
                          <a:latin typeface="Segoe UI" panose="020B0502040204020203" pitchFamily="34" charset="0"/>
                          <a:cs typeface="Segoe UI" panose="020B0502040204020203" pitchFamily="34" charset="0"/>
                        </a:rPr>
                        <a:t>Logic</a:t>
                      </a:r>
                      <a:r>
                        <a:rPr kumimoji="0" lang="es-419" altLang="es-419" sz="1800" b="1" i="0" u="none" strike="noStrike" cap="none" normalizeH="0" baseline="0" dirty="0" smtClean="0">
                          <a:ln>
                            <a:noFill/>
                          </a:ln>
                          <a:solidFill>
                            <a:srgbClr val="111111"/>
                          </a:solidFill>
                          <a:effectLst/>
                          <a:latin typeface="Segoe UI" panose="020B0502040204020203" pitchFamily="34" charset="0"/>
                          <a:cs typeface="Segoe UI" panose="020B0502040204020203" pitchFamily="34" charset="0"/>
                        </a:rPr>
                        <a:t> </a:t>
                      </a:r>
                      <a:r>
                        <a:rPr kumimoji="0" lang="es-419" altLang="es-419" sz="1800" b="1" i="0" u="none" strike="noStrike" cap="none" normalizeH="0" baseline="0" dirty="0" err="1" smtClean="0">
                          <a:ln>
                            <a:noFill/>
                          </a:ln>
                          <a:solidFill>
                            <a:srgbClr val="111111"/>
                          </a:solidFill>
                          <a:effectLst/>
                          <a:latin typeface="Segoe UI" panose="020B0502040204020203" pitchFamily="34" charset="0"/>
                          <a:cs typeface="Segoe UI" panose="020B0502040204020203" pitchFamily="34" charset="0"/>
                        </a:rPr>
                        <a:t>testing</a:t>
                      </a:r>
                      <a:endParaRPr kumimoji="0" lang="es-419" altLang="es-419" sz="1800" b="1" i="0" u="none" strike="noStrike" cap="none" normalizeH="0" baseline="0" dirty="0" smtClean="0">
                        <a:ln>
                          <a:noFill/>
                        </a:ln>
                        <a:solidFill>
                          <a:srgbClr val="111111"/>
                        </a:solidFill>
                        <a:effectLst/>
                        <a:latin typeface="Segoe UI" panose="020B0502040204020203" pitchFamily="34" charset="0"/>
                        <a:cs typeface="Segoe UI" panose="020B0502040204020203"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n-US" dirty="0" smtClean="0">
                        <a:solidFill>
                          <a:srgbClr val="111111"/>
                        </a:solidFill>
                        <a:effectLst/>
                        <a:latin typeface="Segoe UI" panose="020B0502040204020203"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n-US" dirty="0" smtClean="0">
                        <a:solidFill>
                          <a:srgbClr val="111111"/>
                        </a:solidFill>
                        <a:effectLst/>
                        <a:latin typeface="Segoe UI" panose="020B0502040204020203" pitchFamily="34" charset="0"/>
                      </a:endParaRPr>
                    </a:p>
                    <a:p>
                      <a:pPr marL="285750" marR="0" lvl="0" indent="-285750" algn="l" defTabSz="914400" rtl="0" eaLnBrk="0" fontAlgn="base" latinLnBrk="0" hangingPunct="0">
                        <a:lnSpc>
                          <a:spcPct val="100000"/>
                        </a:lnSpc>
                        <a:spcBef>
                          <a:spcPct val="0"/>
                        </a:spcBef>
                        <a:spcAft>
                          <a:spcPct val="0"/>
                        </a:spcAft>
                        <a:buClr>
                          <a:srgbClr val="FF0000"/>
                        </a:buClr>
                        <a:buSzTx/>
                        <a:buFont typeface="Wingdings" panose="05000000000000000000" pitchFamily="2" charset="2"/>
                        <a:buChar char="ü"/>
                        <a:tabLst/>
                      </a:pPr>
                      <a:r>
                        <a:rPr lang="en-US" dirty="0" smtClean="0">
                          <a:solidFill>
                            <a:srgbClr val="111111"/>
                          </a:solidFill>
                          <a:effectLst/>
                          <a:latin typeface="Segoe UI" panose="020B0502040204020203" pitchFamily="34" charset="0"/>
                        </a:rPr>
                        <a:t>Every </a:t>
                      </a:r>
                      <a:r>
                        <a:rPr lang="en-US" dirty="0">
                          <a:solidFill>
                            <a:srgbClr val="111111"/>
                          </a:solidFill>
                          <a:effectLst/>
                          <a:latin typeface="Segoe UI" panose="020B0502040204020203" pitchFamily="34" charset="0"/>
                        </a:rPr>
                        <a:t>request in </a:t>
                      </a:r>
                      <a:r>
                        <a:rPr lang="en-US" dirty="0" err="1">
                          <a:solidFill>
                            <a:srgbClr val="111111"/>
                          </a:solidFill>
                          <a:effectLst/>
                          <a:latin typeface="Segoe UI" panose="020B0502040204020203" pitchFamily="34" charset="0"/>
                        </a:rPr>
                        <a:t>Asp.Net</a:t>
                      </a:r>
                      <a:r>
                        <a:rPr lang="en-US" dirty="0">
                          <a:solidFill>
                            <a:srgbClr val="111111"/>
                          </a:solidFill>
                          <a:effectLst/>
                          <a:latin typeface="Segoe UI" panose="020B0502040204020203" pitchFamily="34" charset="0"/>
                        </a:rPr>
                        <a:t> MVC go via </a:t>
                      </a:r>
                      <a:r>
                        <a:rPr lang="en-US" dirty="0" smtClean="0">
                          <a:solidFill>
                            <a:srgbClr val="111111"/>
                          </a:solidFill>
                          <a:effectLst/>
                          <a:latin typeface="Segoe UI" panose="020B0502040204020203" pitchFamily="34" charset="0"/>
                        </a:rPr>
                        <a:t>Controller.</a:t>
                      </a:r>
                    </a:p>
                    <a:p>
                      <a:pPr marL="285750" marR="0" lvl="0" indent="-285750" algn="l" defTabSz="914400" rtl="0" eaLnBrk="0" fontAlgn="base" latinLnBrk="0" hangingPunct="0">
                        <a:lnSpc>
                          <a:spcPct val="100000"/>
                        </a:lnSpc>
                        <a:spcBef>
                          <a:spcPct val="0"/>
                        </a:spcBef>
                        <a:spcAft>
                          <a:spcPct val="0"/>
                        </a:spcAft>
                        <a:buClr>
                          <a:srgbClr val="FF0000"/>
                        </a:buClr>
                        <a:buSzTx/>
                        <a:buFont typeface="Wingdings" panose="05000000000000000000" pitchFamily="2" charset="2"/>
                        <a:buChar char="ü"/>
                        <a:tabLst/>
                      </a:pPr>
                      <a:r>
                        <a:rPr lang="en-US" dirty="0" smtClean="0">
                          <a:solidFill>
                            <a:srgbClr val="111111"/>
                          </a:solidFill>
                          <a:effectLst/>
                          <a:latin typeface="Segoe UI" panose="020B0502040204020203" pitchFamily="34" charset="0"/>
                        </a:rPr>
                        <a:t>Controller </a:t>
                      </a:r>
                      <a:r>
                        <a:rPr lang="en-US" dirty="0">
                          <a:solidFill>
                            <a:srgbClr val="111111"/>
                          </a:solidFill>
                          <a:effectLst/>
                          <a:latin typeface="Segoe UI" panose="020B0502040204020203" pitchFamily="34" charset="0"/>
                        </a:rPr>
                        <a:t>contain the user interaction </a:t>
                      </a:r>
                      <a:r>
                        <a:rPr lang="en-US" dirty="0" smtClean="0">
                          <a:solidFill>
                            <a:srgbClr val="111111"/>
                          </a:solidFill>
                          <a:effectLst/>
                          <a:latin typeface="Segoe UI" panose="020B0502040204020203" pitchFamily="34" charset="0"/>
                        </a:rPr>
                        <a:t>logic.</a:t>
                      </a:r>
                    </a:p>
                    <a:p>
                      <a:pPr marL="285750" marR="0" lvl="0" indent="-285750" algn="l" defTabSz="914400" rtl="0" eaLnBrk="0" fontAlgn="base" latinLnBrk="0" hangingPunct="0">
                        <a:lnSpc>
                          <a:spcPct val="100000"/>
                        </a:lnSpc>
                        <a:spcBef>
                          <a:spcPct val="0"/>
                        </a:spcBef>
                        <a:spcAft>
                          <a:spcPct val="0"/>
                        </a:spcAft>
                        <a:buClr>
                          <a:srgbClr val="FF0000"/>
                        </a:buClr>
                        <a:buSzTx/>
                        <a:buFont typeface="Wingdings" panose="05000000000000000000" pitchFamily="2" charset="2"/>
                        <a:buChar char="ü"/>
                        <a:tabLst/>
                      </a:pPr>
                      <a:r>
                        <a:rPr lang="en-US" dirty="0" smtClean="0">
                          <a:solidFill>
                            <a:srgbClr val="111111"/>
                          </a:solidFill>
                          <a:effectLst/>
                          <a:latin typeface="Segoe UI" panose="020B0502040204020203" pitchFamily="34" charset="0"/>
                        </a:rPr>
                        <a:t>Controller </a:t>
                      </a:r>
                      <a:r>
                        <a:rPr lang="en-US" dirty="0">
                          <a:solidFill>
                            <a:srgbClr val="111111"/>
                          </a:solidFill>
                          <a:effectLst/>
                          <a:latin typeface="Segoe UI" panose="020B0502040204020203" pitchFamily="34" charset="0"/>
                        </a:rPr>
                        <a:t>is not tightly coupled with View</a:t>
                      </a:r>
                    </a:p>
                    <a:p>
                      <a:endParaRPr lang="en-US" dirty="0" smtClean="0">
                        <a:solidFill>
                          <a:srgbClr val="111111"/>
                        </a:solidFill>
                        <a:effectLst/>
                        <a:latin typeface="Segoe UI" panose="020B0502040204020203" pitchFamily="34" charset="0"/>
                      </a:endParaRPr>
                    </a:p>
                    <a:p>
                      <a:endParaRPr lang="en-US" dirty="0" smtClean="0">
                        <a:solidFill>
                          <a:srgbClr val="111111"/>
                        </a:solidFill>
                        <a:effectLst/>
                        <a:latin typeface="Segoe UI" panose="020B0502040204020203" pitchFamily="34" charset="0"/>
                      </a:endParaRPr>
                    </a:p>
                    <a:p>
                      <a:r>
                        <a:rPr lang="en-US" dirty="0" smtClean="0">
                          <a:solidFill>
                            <a:srgbClr val="111111"/>
                          </a:solidFill>
                          <a:effectLst/>
                          <a:latin typeface="Segoe UI" panose="020B0502040204020203" pitchFamily="34" charset="0"/>
                        </a:rPr>
                        <a:t>Thus </a:t>
                      </a:r>
                      <a:r>
                        <a:rPr lang="en-US" dirty="0">
                          <a:solidFill>
                            <a:srgbClr val="111111"/>
                          </a:solidFill>
                          <a:effectLst/>
                          <a:latin typeface="Segoe UI" panose="020B0502040204020203" pitchFamily="34" charset="0"/>
                        </a:rPr>
                        <a:t>testing of User Interaction logic is possible in </a:t>
                      </a:r>
                      <a:r>
                        <a:rPr lang="en-US" dirty="0" err="1">
                          <a:solidFill>
                            <a:srgbClr val="111111"/>
                          </a:solidFill>
                          <a:effectLst/>
                          <a:latin typeface="Segoe UI" panose="020B0502040204020203" pitchFamily="34" charset="0"/>
                        </a:rPr>
                        <a:t>Asp.Net</a:t>
                      </a:r>
                      <a:r>
                        <a:rPr lang="en-US" dirty="0">
                          <a:solidFill>
                            <a:srgbClr val="111111"/>
                          </a:solidFill>
                          <a:effectLst/>
                          <a:latin typeface="Segoe UI" panose="020B0502040204020203" pitchFamily="34" charset="0"/>
                        </a:rPr>
                        <a:t> MVC</a:t>
                      </a:r>
                    </a:p>
                  </a:txBody>
                  <a:tcPr anchor="ctr">
                    <a:lnL>
                      <a:noFill/>
                    </a:lnL>
                    <a:lnR>
                      <a:noFill/>
                    </a:lnR>
                    <a:lnT>
                      <a:noFill/>
                    </a:lnT>
                    <a:lnB>
                      <a:noFill/>
                    </a:lnB>
                    <a:solidFill>
                      <a:srgbClr val="FFFFFF"/>
                    </a:solidFill>
                  </a:tcPr>
                </a:tc>
              </a:tr>
            </a:tbl>
          </a:graphicData>
        </a:graphic>
      </p:graphicFrame>
      <p:pic>
        <p:nvPicPr>
          <p:cNvPr id="6146" name="Picture 2" descr="http://www.codeproject.com/KB/aspnet/763928/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8400" y="2117724"/>
            <a:ext cx="2019300" cy="1500051"/>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http://www.codeproject.com/KB/aspnet/763928/7.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19950" y="4724400"/>
            <a:ext cx="1047750" cy="647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129659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pPr>
              <a:buClr>
                <a:srgbClr val="FF0000"/>
              </a:buClr>
              <a:tabLst>
                <a:tab pos="3319463" algn="l"/>
              </a:tabLst>
            </a:pPr>
            <a:r>
              <a:rPr lang="en-US" sz="3600" dirty="0" smtClean="0"/>
              <a:t>LESSON </a:t>
            </a:r>
            <a:r>
              <a:rPr lang="en-US" sz="3600" dirty="0"/>
              <a:t>2: </a:t>
            </a:r>
            <a:r>
              <a:rPr lang="es-419" sz="3600" dirty="0"/>
              <a:t>MVC</a:t>
            </a:r>
            <a:r>
              <a:rPr lang="en-US" sz="3600" dirty="0"/>
              <a:t> UNIT TESTING</a:t>
            </a:r>
            <a:r>
              <a:rPr lang="en-US" sz="3600" dirty="0" smtClean="0"/>
              <a:t>.</a:t>
            </a:r>
            <a:endParaRPr lang="es-419" sz="3600" b="1" dirty="0"/>
          </a:p>
        </p:txBody>
      </p:sp>
      <p:sp>
        <p:nvSpPr>
          <p:cNvPr id="2" name="Content Placeholder 1"/>
          <p:cNvSpPr>
            <a:spLocks noGrp="1"/>
          </p:cNvSpPr>
          <p:nvPr>
            <p:ph idx="1"/>
          </p:nvPr>
        </p:nvSpPr>
        <p:spPr>
          <a:xfrm>
            <a:off x="430060" y="1600200"/>
            <a:ext cx="8229600" cy="4495800"/>
          </a:xfrm>
        </p:spPr>
        <p:txBody>
          <a:bodyPr>
            <a:noAutofit/>
          </a:bodyPr>
          <a:lstStyle/>
          <a:p>
            <a:pPr>
              <a:buClr>
                <a:srgbClr val="FF0000"/>
              </a:buClr>
              <a:buFont typeface="Wingdings" panose="05000000000000000000" pitchFamily="2" charset="2"/>
              <a:buChar char="ü"/>
            </a:pPr>
            <a:endParaRPr lang="en-US" sz="1800" b="1" dirty="0" smtClean="0"/>
          </a:p>
          <a:p>
            <a:pPr>
              <a:buClr>
                <a:srgbClr val="FF0000"/>
              </a:buClr>
              <a:buFont typeface="Wingdings" panose="05000000000000000000" pitchFamily="2" charset="2"/>
              <a:buChar char="ü"/>
            </a:pPr>
            <a:endParaRPr lang="en-US" sz="1800" b="1" dirty="0"/>
          </a:p>
          <a:p>
            <a:pPr>
              <a:buClr>
                <a:srgbClr val="FF0000"/>
              </a:buClr>
              <a:buFont typeface="Wingdings" panose="05000000000000000000" pitchFamily="2" charset="2"/>
              <a:buChar char="ü"/>
            </a:pPr>
            <a:endParaRPr lang="en-US" sz="1800" b="1" dirty="0" smtClean="0"/>
          </a:p>
          <a:p>
            <a:pPr>
              <a:buClr>
                <a:srgbClr val="FF0000"/>
              </a:buClr>
              <a:buFont typeface="Wingdings" panose="05000000000000000000" pitchFamily="2" charset="2"/>
              <a:buChar char="ü"/>
            </a:pPr>
            <a:endParaRPr lang="en-US" sz="1800" b="1" dirty="0"/>
          </a:p>
          <a:p>
            <a:pPr>
              <a:buClr>
                <a:srgbClr val="FF0000"/>
              </a:buClr>
              <a:buFont typeface="Wingdings" panose="05000000000000000000" pitchFamily="2" charset="2"/>
              <a:buChar char="ü"/>
            </a:pPr>
            <a:endParaRPr lang="en-US" sz="1800" b="1" dirty="0" smtClean="0"/>
          </a:p>
          <a:p>
            <a:pPr>
              <a:buClr>
                <a:srgbClr val="FF0000"/>
              </a:buClr>
              <a:buFont typeface="Wingdings" panose="05000000000000000000" pitchFamily="2" charset="2"/>
              <a:buChar char="ü"/>
            </a:pPr>
            <a:endParaRPr lang="en-US" sz="1800" b="1" dirty="0" smtClean="0"/>
          </a:p>
          <a:p>
            <a:pPr>
              <a:buClr>
                <a:srgbClr val="FF0000"/>
              </a:buClr>
              <a:buFont typeface="Wingdings" panose="05000000000000000000" pitchFamily="2" charset="2"/>
              <a:buChar char="ü"/>
            </a:pPr>
            <a:endParaRPr lang="en-US" sz="1800" b="1" dirty="0"/>
          </a:p>
          <a:p>
            <a:pPr>
              <a:buClr>
                <a:srgbClr val="FF0000"/>
              </a:buClr>
              <a:buFont typeface="Wingdings" panose="05000000000000000000" pitchFamily="2" charset="2"/>
              <a:buChar char="ü"/>
            </a:pPr>
            <a:endParaRPr lang="en-US" sz="1800" b="1" dirty="0" smtClean="0"/>
          </a:p>
          <a:p>
            <a:pPr>
              <a:buClr>
                <a:srgbClr val="FF0000"/>
              </a:buClr>
              <a:buFont typeface="Wingdings" panose="05000000000000000000" pitchFamily="2" charset="2"/>
              <a:buChar char="ü"/>
            </a:pPr>
            <a:endParaRPr lang="en-US" sz="1800" b="1" dirty="0"/>
          </a:p>
          <a:p>
            <a:pPr>
              <a:buClr>
                <a:srgbClr val="FF0000"/>
              </a:buClr>
              <a:buFont typeface="Wingdings" panose="05000000000000000000" pitchFamily="2" charset="2"/>
              <a:buChar char="Ø"/>
            </a:pPr>
            <a:endParaRPr lang="en-US" sz="1800" dirty="0"/>
          </a:p>
        </p:txBody>
      </p:sp>
      <p:graphicFrame>
        <p:nvGraphicFramePr>
          <p:cNvPr id="3" name="Table 2"/>
          <p:cNvGraphicFramePr>
            <a:graphicFrameLocks noGrp="1"/>
          </p:cNvGraphicFramePr>
          <p:nvPr>
            <p:extLst>
              <p:ext uri="{D42A27DB-BD31-4B8C-83A1-F6EECF244321}">
                <p14:modId xmlns:p14="http://schemas.microsoft.com/office/powerpoint/2010/main" val="1256295237"/>
              </p:ext>
            </p:extLst>
          </p:nvPr>
        </p:nvGraphicFramePr>
        <p:xfrm>
          <a:off x="457200" y="1600200"/>
          <a:ext cx="8229600" cy="4126230"/>
        </p:xfrm>
        <a:graphic>
          <a:graphicData uri="http://schemas.openxmlformats.org/drawingml/2006/table">
            <a:tbl>
              <a:tblPr/>
              <a:tblGrid>
                <a:gridCol w="8229600"/>
              </a:tblGrid>
              <a:tr h="4126230">
                <a:tc>
                  <a:txBody>
                    <a:bodyPr/>
                    <a:lstStyle/>
                    <a:p>
                      <a:pPr marL="0" marR="0" lvl="0" indent="0" algn="l" defTabSz="914400" rtl="0" eaLnBrk="0" fontAlgn="base" latinLnBrk="0" hangingPunct="0">
                        <a:lnSpc>
                          <a:spcPct val="100000"/>
                        </a:lnSpc>
                        <a:spcBef>
                          <a:spcPct val="0"/>
                        </a:spcBef>
                        <a:spcAft>
                          <a:spcPct val="0"/>
                        </a:spcAft>
                        <a:buClrTx/>
                        <a:buSzTx/>
                        <a:buFontTx/>
                        <a:buNone/>
                        <a:tabLst/>
                      </a:pPr>
                      <a:endParaRPr lang="en-US" dirty="0">
                        <a:solidFill>
                          <a:srgbClr val="111111"/>
                        </a:solidFill>
                        <a:effectLst/>
                        <a:latin typeface="Segoe UI" panose="020B0502040204020203" pitchFamily="34" charset="0"/>
                      </a:endParaRPr>
                    </a:p>
                  </a:txBody>
                  <a:tcPr anchor="ctr">
                    <a:lnL>
                      <a:noFill/>
                    </a:lnL>
                    <a:lnR>
                      <a:noFill/>
                    </a:lnR>
                    <a:lnT>
                      <a:noFill/>
                    </a:lnT>
                    <a:lnB>
                      <a:noFill/>
                    </a:lnB>
                    <a:solidFill>
                      <a:srgbClr val="FFFFFF"/>
                    </a:solidFill>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229678689"/>
              </p:ext>
            </p:extLst>
          </p:nvPr>
        </p:nvGraphicFramePr>
        <p:xfrm>
          <a:off x="762000" y="1636713"/>
          <a:ext cx="7897660" cy="4154487"/>
        </p:xfrm>
        <a:graphic>
          <a:graphicData uri="http://schemas.openxmlformats.org/drawingml/2006/table">
            <a:tbl>
              <a:tblPr/>
              <a:tblGrid>
                <a:gridCol w="7897660"/>
              </a:tblGrid>
              <a:tr h="41544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s-419" sz="1800" b="1" i="0" u="none" strike="noStrike" cap="none" normalizeH="0" baseline="0" dirty="0" smtClean="0">
                          <a:ln>
                            <a:noFill/>
                          </a:ln>
                          <a:solidFill>
                            <a:srgbClr val="111111"/>
                          </a:solidFill>
                          <a:effectLst/>
                          <a:latin typeface="Segoe UI" panose="020B0502040204020203" pitchFamily="34" charset="0"/>
                          <a:cs typeface="Segoe UI" panose="020B0502040204020203" pitchFamily="34" charset="0"/>
                        </a:rPr>
                        <a:t>2. </a:t>
                      </a:r>
                      <a:r>
                        <a:rPr kumimoji="0" lang="es-419" altLang="es-419" sz="1800" b="1" i="0" u="none" strike="noStrike" cap="none" normalizeH="0" baseline="0" dirty="0" smtClean="0">
                          <a:ln>
                            <a:noFill/>
                          </a:ln>
                          <a:solidFill>
                            <a:srgbClr val="111111"/>
                          </a:solidFill>
                          <a:effectLst/>
                          <a:latin typeface="Segoe UI" panose="020B0502040204020203" pitchFamily="34" charset="0"/>
                          <a:cs typeface="Segoe UI" panose="020B0502040204020203" pitchFamily="34" charset="0"/>
                        </a:rPr>
                        <a:t>Business </a:t>
                      </a:r>
                      <a:r>
                        <a:rPr kumimoji="0" lang="es-419" altLang="es-419" sz="1800" b="1" i="0" u="none" strike="noStrike" cap="none" normalizeH="0" baseline="0" dirty="0" err="1" smtClean="0">
                          <a:ln>
                            <a:noFill/>
                          </a:ln>
                          <a:solidFill>
                            <a:srgbClr val="111111"/>
                          </a:solidFill>
                          <a:effectLst/>
                          <a:latin typeface="Segoe UI" panose="020B0502040204020203" pitchFamily="34" charset="0"/>
                          <a:cs typeface="Segoe UI" panose="020B0502040204020203" pitchFamily="34" charset="0"/>
                        </a:rPr>
                        <a:t>Logic</a:t>
                      </a:r>
                      <a:endParaRPr kumimoji="0" lang="en-US" altLang="es-419" sz="1800" b="1" i="0" u="none" strike="noStrike" cap="none" normalizeH="0" baseline="0" dirty="0" smtClean="0">
                        <a:ln>
                          <a:noFill/>
                        </a:ln>
                        <a:solidFill>
                          <a:srgbClr val="111111"/>
                        </a:solidFill>
                        <a:effectLst/>
                        <a:latin typeface="Segoe UI" panose="020B0502040204020203" pitchFamily="34" charset="0"/>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s-419" sz="1800" b="1" i="0" u="none" strike="noStrike" cap="none" normalizeH="0" baseline="0" dirty="0" smtClean="0">
                        <a:ln>
                          <a:noFill/>
                        </a:ln>
                        <a:solidFill>
                          <a:srgbClr val="111111"/>
                        </a:solidFill>
                        <a:effectLst/>
                        <a:latin typeface="Segoe UI" panose="020B0502040204020203" pitchFamily="34" charset="0"/>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419" altLang="es-419" sz="1800" b="1" i="0" u="none" strike="noStrike" cap="none" normalizeH="0" baseline="0" dirty="0" smtClean="0">
                        <a:ln>
                          <a:noFill/>
                        </a:ln>
                        <a:solidFill>
                          <a:srgbClr val="111111"/>
                        </a:solidFill>
                        <a:effectLst/>
                        <a:latin typeface="Segoe UI" panose="020B0502040204020203" pitchFamily="34" charset="0"/>
                        <a:cs typeface="Segoe UI" panose="020B0502040204020203" pitchFamily="34" charset="0"/>
                      </a:endParaRPr>
                    </a:p>
                    <a:p>
                      <a:r>
                        <a:rPr lang="en-US" dirty="0" smtClean="0">
                          <a:solidFill>
                            <a:srgbClr val="111111"/>
                          </a:solidFill>
                          <a:effectLst/>
                          <a:latin typeface="Segoe UI" panose="020B0502040204020203" pitchFamily="34" charset="0"/>
                        </a:rPr>
                        <a:t>As </a:t>
                      </a:r>
                      <a:r>
                        <a:rPr lang="en-US" dirty="0">
                          <a:solidFill>
                            <a:srgbClr val="111111"/>
                          </a:solidFill>
                          <a:effectLst/>
                          <a:latin typeface="Segoe UI" panose="020B0502040204020203" pitchFamily="34" charset="0"/>
                        </a:rPr>
                        <a:t>we said before Business logic and Business data is a part of Model in </a:t>
                      </a:r>
                      <a:r>
                        <a:rPr lang="en-US" dirty="0" err="1">
                          <a:solidFill>
                            <a:srgbClr val="111111"/>
                          </a:solidFill>
                          <a:effectLst/>
                          <a:latin typeface="Segoe UI" panose="020B0502040204020203" pitchFamily="34" charset="0"/>
                        </a:rPr>
                        <a:t>Asp.Net</a:t>
                      </a:r>
                      <a:r>
                        <a:rPr lang="en-US" dirty="0">
                          <a:solidFill>
                            <a:srgbClr val="111111"/>
                          </a:solidFill>
                          <a:effectLst/>
                          <a:latin typeface="Segoe UI" panose="020B0502040204020203" pitchFamily="34" charset="0"/>
                        </a:rPr>
                        <a:t> MVC</a:t>
                      </a:r>
                      <a:r>
                        <a:rPr lang="en-US" dirty="0" smtClean="0">
                          <a:solidFill>
                            <a:srgbClr val="111111"/>
                          </a:solidFill>
                          <a:effectLst/>
                          <a:latin typeface="Segoe UI" panose="020B0502040204020203" pitchFamily="34" charset="0"/>
                        </a:rPr>
                        <a:t>.</a:t>
                      </a:r>
                    </a:p>
                    <a:p>
                      <a:r>
                        <a:rPr lang="en-US" dirty="0">
                          <a:solidFill>
                            <a:srgbClr val="111111"/>
                          </a:solidFill>
                          <a:effectLst/>
                          <a:latin typeface="Segoe UI" panose="020B0502040204020203" pitchFamily="34" charset="0"/>
                        </a:rPr>
                        <a:t/>
                      </a:r>
                      <a:br>
                        <a:rPr lang="en-US" dirty="0">
                          <a:solidFill>
                            <a:srgbClr val="111111"/>
                          </a:solidFill>
                          <a:effectLst/>
                          <a:latin typeface="Segoe UI" panose="020B0502040204020203" pitchFamily="34" charset="0"/>
                        </a:rPr>
                      </a:br>
                      <a:r>
                        <a:rPr lang="en-US" dirty="0">
                          <a:solidFill>
                            <a:srgbClr val="111111"/>
                          </a:solidFill>
                          <a:effectLst/>
                          <a:latin typeface="Segoe UI" panose="020B0502040204020203" pitchFamily="34" charset="0"/>
                        </a:rPr>
                        <a:t>Business logic will be implemented as a simple </a:t>
                      </a:r>
                      <a:r>
                        <a:rPr lang="en-US" dirty="0" err="1">
                          <a:solidFill>
                            <a:srgbClr val="111111"/>
                          </a:solidFill>
                          <a:effectLst/>
                          <a:latin typeface="Segoe UI" panose="020B0502040204020203" pitchFamily="34" charset="0"/>
                        </a:rPr>
                        <a:t>.Net</a:t>
                      </a:r>
                      <a:r>
                        <a:rPr lang="en-US" dirty="0">
                          <a:solidFill>
                            <a:srgbClr val="111111"/>
                          </a:solidFill>
                          <a:effectLst/>
                          <a:latin typeface="Segoe UI" panose="020B0502040204020203" pitchFamily="34" charset="0"/>
                        </a:rPr>
                        <a:t> class with couple of functions. </a:t>
                      </a:r>
                      <a:endParaRPr lang="en-US" dirty="0" smtClean="0">
                        <a:solidFill>
                          <a:srgbClr val="111111"/>
                        </a:solidFill>
                        <a:effectLst/>
                        <a:latin typeface="Segoe UI" panose="020B0502040204020203" pitchFamily="34" charset="0"/>
                      </a:endParaRPr>
                    </a:p>
                  </a:txBody>
                  <a:tcPr anchor="ctr">
                    <a:lnL>
                      <a:noFill/>
                    </a:lnL>
                    <a:lnR>
                      <a:noFill/>
                    </a:lnR>
                    <a:lnT>
                      <a:noFill/>
                    </a:lnT>
                    <a:lnB>
                      <a:noFill/>
                    </a:lnB>
                    <a:solidFill>
                      <a:srgbClr val="FFFFFF"/>
                    </a:solidFill>
                  </a:tcPr>
                </a:tc>
              </a:tr>
            </a:tbl>
          </a:graphicData>
        </a:graphic>
      </p:graphicFrame>
      <p:pic>
        <p:nvPicPr>
          <p:cNvPr id="7170" name="Picture 2" descr="http://www.codeproject.com/KB/aspnet/763928/9.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1819275"/>
            <a:ext cx="1675801" cy="12509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320321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pPr>
              <a:buClr>
                <a:srgbClr val="FF0000"/>
              </a:buClr>
              <a:tabLst>
                <a:tab pos="3319463" algn="l"/>
              </a:tabLst>
            </a:pPr>
            <a:r>
              <a:rPr lang="en-US" sz="3600" dirty="0" smtClean="0"/>
              <a:t>LESSON </a:t>
            </a:r>
            <a:r>
              <a:rPr lang="en-US" sz="3600" dirty="0"/>
              <a:t>2: </a:t>
            </a:r>
            <a:r>
              <a:rPr lang="es-419" sz="3600" dirty="0"/>
              <a:t>MVC</a:t>
            </a:r>
            <a:r>
              <a:rPr lang="en-US" sz="3600" dirty="0"/>
              <a:t> UNIT TESTING</a:t>
            </a:r>
            <a:r>
              <a:rPr lang="en-US" sz="3600" dirty="0" smtClean="0"/>
              <a:t>.</a:t>
            </a:r>
            <a:endParaRPr lang="es-419" sz="3600" b="1" dirty="0"/>
          </a:p>
        </p:txBody>
      </p:sp>
      <p:sp>
        <p:nvSpPr>
          <p:cNvPr id="2" name="Content Placeholder 1"/>
          <p:cNvSpPr>
            <a:spLocks noGrp="1"/>
          </p:cNvSpPr>
          <p:nvPr>
            <p:ph idx="1"/>
          </p:nvPr>
        </p:nvSpPr>
        <p:spPr>
          <a:xfrm>
            <a:off x="430060" y="1600200"/>
            <a:ext cx="8229600" cy="4495800"/>
          </a:xfrm>
        </p:spPr>
        <p:txBody>
          <a:bodyPr>
            <a:noAutofit/>
          </a:bodyPr>
          <a:lstStyle/>
          <a:p>
            <a:pPr>
              <a:buClr>
                <a:srgbClr val="FF0000"/>
              </a:buClr>
              <a:buFont typeface="Wingdings" panose="05000000000000000000" pitchFamily="2" charset="2"/>
              <a:buChar char="ü"/>
            </a:pPr>
            <a:endParaRPr lang="en-US" sz="1800" b="1" dirty="0" smtClean="0"/>
          </a:p>
          <a:p>
            <a:pPr>
              <a:buClr>
                <a:srgbClr val="FF0000"/>
              </a:buClr>
              <a:buFont typeface="Wingdings" panose="05000000000000000000" pitchFamily="2" charset="2"/>
              <a:buChar char="ü"/>
            </a:pPr>
            <a:endParaRPr lang="en-US" sz="1800" b="1" dirty="0"/>
          </a:p>
          <a:p>
            <a:pPr>
              <a:buClr>
                <a:srgbClr val="FF0000"/>
              </a:buClr>
              <a:buFont typeface="Wingdings" panose="05000000000000000000" pitchFamily="2" charset="2"/>
              <a:buChar char="ü"/>
            </a:pPr>
            <a:endParaRPr lang="en-US" sz="1800" b="1" dirty="0" smtClean="0"/>
          </a:p>
          <a:p>
            <a:pPr>
              <a:buClr>
                <a:srgbClr val="FF0000"/>
              </a:buClr>
              <a:buFont typeface="Wingdings" panose="05000000000000000000" pitchFamily="2" charset="2"/>
              <a:buChar char="ü"/>
            </a:pPr>
            <a:endParaRPr lang="en-US" sz="1800" b="1" dirty="0"/>
          </a:p>
          <a:p>
            <a:pPr>
              <a:buClr>
                <a:srgbClr val="FF0000"/>
              </a:buClr>
              <a:buFont typeface="Wingdings" panose="05000000000000000000" pitchFamily="2" charset="2"/>
              <a:buChar char="ü"/>
            </a:pPr>
            <a:endParaRPr lang="en-US" sz="1800" b="1" dirty="0" smtClean="0"/>
          </a:p>
          <a:p>
            <a:pPr>
              <a:buClr>
                <a:srgbClr val="FF0000"/>
              </a:buClr>
              <a:buFont typeface="Wingdings" panose="05000000000000000000" pitchFamily="2" charset="2"/>
              <a:buChar char="ü"/>
            </a:pPr>
            <a:endParaRPr lang="en-US" sz="1800" b="1" dirty="0" smtClean="0"/>
          </a:p>
          <a:p>
            <a:pPr>
              <a:buClr>
                <a:srgbClr val="FF0000"/>
              </a:buClr>
              <a:buFont typeface="Wingdings" panose="05000000000000000000" pitchFamily="2" charset="2"/>
              <a:buChar char="ü"/>
            </a:pPr>
            <a:endParaRPr lang="en-US" sz="1800" b="1" dirty="0"/>
          </a:p>
          <a:p>
            <a:pPr>
              <a:buClr>
                <a:srgbClr val="FF0000"/>
              </a:buClr>
              <a:buFont typeface="Wingdings" panose="05000000000000000000" pitchFamily="2" charset="2"/>
              <a:buChar char="ü"/>
            </a:pPr>
            <a:endParaRPr lang="en-US" sz="1800" b="1" dirty="0" smtClean="0"/>
          </a:p>
          <a:p>
            <a:pPr>
              <a:buClr>
                <a:srgbClr val="FF0000"/>
              </a:buClr>
              <a:buFont typeface="Wingdings" panose="05000000000000000000" pitchFamily="2" charset="2"/>
              <a:buChar char="ü"/>
            </a:pPr>
            <a:endParaRPr lang="en-US" sz="1800" b="1" dirty="0"/>
          </a:p>
          <a:p>
            <a:pPr>
              <a:buClr>
                <a:srgbClr val="FF0000"/>
              </a:buClr>
              <a:buFont typeface="Wingdings" panose="05000000000000000000" pitchFamily="2" charset="2"/>
              <a:buChar char="Ø"/>
            </a:pPr>
            <a:endParaRPr lang="en-US" sz="1800" dirty="0"/>
          </a:p>
        </p:txBody>
      </p:sp>
      <p:graphicFrame>
        <p:nvGraphicFramePr>
          <p:cNvPr id="3" name="Table 2"/>
          <p:cNvGraphicFramePr>
            <a:graphicFrameLocks noGrp="1"/>
          </p:cNvGraphicFramePr>
          <p:nvPr>
            <p:extLst>
              <p:ext uri="{D42A27DB-BD31-4B8C-83A1-F6EECF244321}">
                <p14:modId xmlns:p14="http://schemas.microsoft.com/office/powerpoint/2010/main" val="1256295237"/>
              </p:ext>
            </p:extLst>
          </p:nvPr>
        </p:nvGraphicFramePr>
        <p:xfrm>
          <a:off x="457200" y="1600200"/>
          <a:ext cx="8229600" cy="4126230"/>
        </p:xfrm>
        <a:graphic>
          <a:graphicData uri="http://schemas.openxmlformats.org/drawingml/2006/table">
            <a:tbl>
              <a:tblPr/>
              <a:tblGrid>
                <a:gridCol w="8229600"/>
              </a:tblGrid>
              <a:tr h="4126230">
                <a:tc>
                  <a:txBody>
                    <a:bodyPr/>
                    <a:lstStyle/>
                    <a:p>
                      <a:pPr marL="0" marR="0" lvl="0" indent="0" algn="l" defTabSz="914400" rtl="0" eaLnBrk="0" fontAlgn="base" latinLnBrk="0" hangingPunct="0">
                        <a:lnSpc>
                          <a:spcPct val="100000"/>
                        </a:lnSpc>
                        <a:spcBef>
                          <a:spcPct val="0"/>
                        </a:spcBef>
                        <a:spcAft>
                          <a:spcPct val="0"/>
                        </a:spcAft>
                        <a:buClrTx/>
                        <a:buSzTx/>
                        <a:buFontTx/>
                        <a:buNone/>
                        <a:tabLst/>
                      </a:pPr>
                      <a:endParaRPr lang="en-US" dirty="0">
                        <a:solidFill>
                          <a:srgbClr val="111111"/>
                        </a:solidFill>
                        <a:effectLst/>
                        <a:latin typeface="Segoe UI" panose="020B0502040204020203" pitchFamily="34" charset="0"/>
                      </a:endParaRPr>
                    </a:p>
                  </a:txBody>
                  <a:tcPr anchor="ctr">
                    <a:lnL>
                      <a:noFill/>
                    </a:lnL>
                    <a:lnR>
                      <a:noFill/>
                    </a:lnR>
                    <a:lnT>
                      <a:noFill/>
                    </a:lnT>
                    <a:lnB>
                      <a:noFill/>
                    </a:lnB>
                    <a:solidFill>
                      <a:srgbClr val="FFFFFF"/>
                    </a:solidFill>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3066441892"/>
              </p:ext>
            </p:extLst>
          </p:nvPr>
        </p:nvGraphicFramePr>
        <p:xfrm>
          <a:off x="762000" y="1636713"/>
          <a:ext cx="7897660" cy="4154487"/>
        </p:xfrm>
        <a:graphic>
          <a:graphicData uri="http://schemas.openxmlformats.org/drawingml/2006/table">
            <a:tbl>
              <a:tblPr/>
              <a:tblGrid>
                <a:gridCol w="7897660"/>
              </a:tblGrid>
              <a:tr h="41544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solidFill>
                          <a:srgbClr val="111111"/>
                        </a:solidFill>
                        <a:effectLst/>
                        <a:latin typeface="Segoe UI" panose="020B0502040204020203" pitchFamily="34" charset="0"/>
                      </a:endParaRPr>
                    </a:p>
                  </a:txBody>
                  <a:tcPr anchor="ctr">
                    <a:lnL>
                      <a:noFill/>
                    </a:lnL>
                    <a:lnR>
                      <a:noFill/>
                    </a:lnR>
                    <a:lnT>
                      <a:noFill/>
                    </a:lnT>
                    <a:lnB>
                      <a:noFill/>
                    </a:lnB>
                    <a:solidFill>
                      <a:srgbClr val="FFFFFF"/>
                    </a:solidFill>
                  </a:tcPr>
                </a:tc>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552363164"/>
              </p:ext>
            </p:extLst>
          </p:nvPr>
        </p:nvGraphicFramePr>
        <p:xfrm>
          <a:off x="685800" y="2152338"/>
          <a:ext cx="7973860" cy="3410261"/>
        </p:xfrm>
        <a:graphic>
          <a:graphicData uri="http://schemas.openxmlformats.org/drawingml/2006/table">
            <a:tbl>
              <a:tblPr/>
              <a:tblGrid>
                <a:gridCol w="7973860"/>
              </a:tblGrid>
              <a:tr h="34102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altLang="es-419" sz="1800" b="1" i="0" u="none" strike="noStrike" cap="none" normalizeH="0" baseline="0" dirty="0" smtClean="0">
                          <a:ln>
                            <a:noFill/>
                          </a:ln>
                          <a:solidFill>
                            <a:srgbClr val="111111"/>
                          </a:solidFill>
                          <a:effectLst/>
                          <a:latin typeface="Segoe UI" panose="020B0502040204020203" pitchFamily="34" charset="0"/>
                          <a:cs typeface="Segoe UI" panose="020B0502040204020203" pitchFamily="34" charset="0"/>
                        </a:rPr>
                        <a:t>3. </a:t>
                      </a:r>
                      <a:r>
                        <a:rPr kumimoji="0" lang="es-419" altLang="es-419" sz="1800" b="1" i="0" u="none" strike="noStrike" cap="none" normalizeH="0" baseline="0" dirty="0" err="1" smtClean="0">
                          <a:ln>
                            <a:noFill/>
                          </a:ln>
                          <a:solidFill>
                            <a:srgbClr val="111111"/>
                          </a:solidFill>
                          <a:effectLst/>
                          <a:latin typeface="Segoe UI" panose="020B0502040204020203" pitchFamily="34" charset="0"/>
                          <a:cs typeface="Segoe UI" panose="020B0502040204020203" pitchFamily="34" charset="0"/>
                        </a:rPr>
                        <a:t>Database</a:t>
                      </a:r>
                      <a:r>
                        <a:rPr kumimoji="0" lang="es-419" altLang="es-419" sz="1800" b="1" i="0" u="none" strike="noStrike" cap="none" normalizeH="0" baseline="0" dirty="0" smtClean="0">
                          <a:ln>
                            <a:noFill/>
                          </a:ln>
                          <a:solidFill>
                            <a:srgbClr val="111111"/>
                          </a:solidFill>
                          <a:effectLst/>
                          <a:latin typeface="Segoe UI" panose="020B0502040204020203" pitchFamily="34" charset="0"/>
                          <a:cs typeface="Segoe UI" panose="020B0502040204020203" pitchFamily="34" charset="0"/>
                        </a:rPr>
                        <a:t> </a:t>
                      </a:r>
                      <a:r>
                        <a:rPr kumimoji="0" lang="es-419" altLang="es-419" sz="1800" b="1" i="0" u="none" strike="noStrike" cap="none" normalizeH="0" baseline="0" dirty="0" err="1" smtClean="0">
                          <a:ln>
                            <a:noFill/>
                          </a:ln>
                          <a:solidFill>
                            <a:srgbClr val="111111"/>
                          </a:solidFill>
                          <a:effectLst/>
                          <a:latin typeface="Segoe UI" panose="020B0502040204020203" pitchFamily="34" charset="0"/>
                          <a:cs typeface="Segoe UI" panose="020B0502040204020203" pitchFamily="34" charset="0"/>
                        </a:rPr>
                        <a:t>Logic</a:t>
                      </a:r>
                      <a:endParaRPr kumimoji="0" lang="es-419" altLang="es-419" sz="1800" b="1" i="0" u="none" strike="noStrike" cap="none" normalizeH="0" baseline="0" dirty="0" smtClean="0">
                        <a:ln>
                          <a:noFill/>
                        </a:ln>
                        <a:solidFill>
                          <a:srgbClr val="111111"/>
                        </a:solidFill>
                        <a:effectLst/>
                        <a:latin typeface="Segoe UI" panose="020B0502040204020203" pitchFamily="34" charset="0"/>
                        <a:cs typeface="Segoe UI" panose="020B0502040204020203" pitchFamily="34" charset="0"/>
                      </a:endParaRPr>
                    </a:p>
                    <a:p>
                      <a:endParaRPr lang="en-US" dirty="0" smtClean="0">
                        <a:solidFill>
                          <a:srgbClr val="111111"/>
                        </a:solidFill>
                        <a:effectLst/>
                        <a:latin typeface="Segoe UI" panose="020B0502040204020203" pitchFamily="34" charset="0"/>
                      </a:endParaRPr>
                    </a:p>
                    <a:p>
                      <a:endParaRPr lang="en-US" dirty="0" smtClean="0">
                        <a:solidFill>
                          <a:srgbClr val="111111"/>
                        </a:solidFill>
                        <a:effectLst/>
                        <a:latin typeface="Segoe UI" panose="020B0502040204020203" pitchFamily="34" charset="0"/>
                      </a:endParaRPr>
                    </a:p>
                    <a:p>
                      <a:r>
                        <a:rPr lang="en-US" dirty="0" smtClean="0">
                          <a:solidFill>
                            <a:srgbClr val="111111"/>
                          </a:solidFill>
                          <a:effectLst/>
                          <a:latin typeface="Segoe UI" panose="020B0502040204020203" pitchFamily="34" charset="0"/>
                        </a:rPr>
                        <a:t>In </a:t>
                      </a:r>
                      <a:r>
                        <a:rPr lang="en-US" dirty="0" err="1">
                          <a:solidFill>
                            <a:srgbClr val="111111"/>
                          </a:solidFill>
                          <a:effectLst/>
                          <a:latin typeface="Segoe UI" panose="020B0502040204020203" pitchFamily="34" charset="0"/>
                        </a:rPr>
                        <a:t>Asp.Net</a:t>
                      </a:r>
                      <a:r>
                        <a:rPr lang="en-US" dirty="0">
                          <a:solidFill>
                            <a:srgbClr val="111111"/>
                          </a:solidFill>
                          <a:effectLst/>
                          <a:latin typeface="Segoe UI" panose="020B0502040204020203" pitchFamily="34" charset="0"/>
                        </a:rPr>
                        <a:t> MVC talk nowhere clearly spoken about the database layer. We</a:t>
                      </a:r>
                      <a:br>
                        <a:rPr lang="en-US" dirty="0">
                          <a:solidFill>
                            <a:srgbClr val="111111"/>
                          </a:solidFill>
                          <a:effectLst/>
                          <a:latin typeface="Segoe UI" panose="020B0502040204020203" pitchFamily="34" charset="0"/>
                        </a:rPr>
                      </a:br>
                      <a:r>
                        <a:rPr lang="en-US" dirty="0">
                          <a:solidFill>
                            <a:srgbClr val="111111"/>
                          </a:solidFill>
                          <a:effectLst/>
                          <a:latin typeface="Segoe UI" panose="020B0502040204020203" pitchFamily="34" charset="0"/>
                        </a:rPr>
                        <a:t>usually make it as a separate layer which will be accessed via Business Layer.</a:t>
                      </a:r>
                      <a:br>
                        <a:rPr lang="en-US" dirty="0">
                          <a:solidFill>
                            <a:srgbClr val="111111"/>
                          </a:solidFill>
                          <a:effectLst/>
                          <a:latin typeface="Segoe UI" panose="020B0502040204020203" pitchFamily="34" charset="0"/>
                        </a:rPr>
                      </a:br>
                      <a:r>
                        <a:rPr lang="en-US" dirty="0">
                          <a:solidFill>
                            <a:srgbClr val="111111"/>
                          </a:solidFill>
                          <a:effectLst/>
                          <a:latin typeface="Segoe UI" panose="020B0502040204020203" pitchFamily="34" charset="0"/>
                        </a:rPr>
                        <a:t>Again at the end of the day it’s going to be a single class with couple of function.</a:t>
                      </a:r>
                      <a:br>
                        <a:rPr lang="en-US" dirty="0">
                          <a:solidFill>
                            <a:srgbClr val="111111"/>
                          </a:solidFill>
                          <a:effectLst/>
                          <a:latin typeface="Segoe UI" panose="020B0502040204020203" pitchFamily="34" charset="0"/>
                        </a:rPr>
                      </a:br>
                      <a:endParaRPr lang="en-US" dirty="0">
                        <a:solidFill>
                          <a:srgbClr val="111111"/>
                        </a:solidFill>
                        <a:effectLst/>
                        <a:latin typeface="Segoe UI" panose="020B0502040204020203" pitchFamily="34" charset="0"/>
                      </a:endParaRPr>
                    </a:p>
                  </a:txBody>
                  <a:tcPr anchor="ctr">
                    <a:lnL>
                      <a:noFill/>
                    </a:lnL>
                    <a:lnR>
                      <a:noFill/>
                    </a:lnR>
                    <a:lnT>
                      <a:noFill/>
                    </a:lnT>
                    <a:lnB>
                      <a:noFill/>
                    </a:lnB>
                    <a:solidFill>
                      <a:srgbClr val="FFFFFF"/>
                    </a:solidFill>
                  </a:tcPr>
                </a:tc>
              </a:tr>
            </a:tbl>
          </a:graphicData>
        </a:graphic>
      </p:graphicFrame>
      <p:pic>
        <p:nvPicPr>
          <p:cNvPr id="8194" name="Picture 2" descr="http://www.codeproject.com/KB/aspnet/763928/1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417638"/>
            <a:ext cx="2202564" cy="16599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319998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pPr>
              <a:buClr>
                <a:srgbClr val="FF0000"/>
              </a:buClr>
              <a:tabLst>
                <a:tab pos="3319463" algn="l"/>
              </a:tabLst>
            </a:pPr>
            <a:r>
              <a:rPr lang="en-US" sz="3600" dirty="0" smtClean="0"/>
              <a:t>LESSON </a:t>
            </a:r>
            <a:r>
              <a:rPr lang="en-US" sz="3600" dirty="0"/>
              <a:t>2: </a:t>
            </a:r>
            <a:r>
              <a:rPr lang="es-419" sz="3600" dirty="0"/>
              <a:t>MVC</a:t>
            </a:r>
            <a:r>
              <a:rPr lang="en-US" sz="3600" dirty="0"/>
              <a:t> UNIT TESTING</a:t>
            </a:r>
            <a:r>
              <a:rPr lang="en-US" sz="3600" dirty="0" smtClean="0"/>
              <a:t>.</a:t>
            </a:r>
            <a:endParaRPr lang="es-419" sz="3600" b="1" dirty="0"/>
          </a:p>
        </p:txBody>
      </p:sp>
      <p:sp>
        <p:nvSpPr>
          <p:cNvPr id="2" name="Content Placeholder 1"/>
          <p:cNvSpPr>
            <a:spLocks noGrp="1"/>
          </p:cNvSpPr>
          <p:nvPr>
            <p:ph idx="1"/>
          </p:nvPr>
        </p:nvSpPr>
        <p:spPr>
          <a:xfrm>
            <a:off x="430060" y="1600200"/>
            <a:ext cx="8229600" cy="4495800"/>
          </a:xfrm>
        </p:spPr>
        <p:txBody>
          <a:bodyPr>
            <a:noAutofit/>
          </a:bodyPr>
          <a:lstStyle/>
          <a:p>
            <a:pPr>
              <a:buClr>
                <a:srgbClr val="FF0000"/>
              </a:buClr>
              <a:buFont typeface="Wingdings" panose="05000000000000000000" pitchFamily="2" charset="2"/>
              <a:buChar char="ü"/>
            </a:pPr>
            <a:endParaRPr lang="en-US" sz="1800" b="1" dirty="0" smtClean="0"/>
          </a:p>
          <a:p>
            <a:pPr>
              <a:buClr>
                <a:srgbClr val="FF0000"/>
              </a:buClr>
              <a:buFont typeface="Wingdings" panose="05000000000000000000" pitchFamily="2" charset="2"/>
              <a:buChar char="ü"/>
            </a:pPr>
            <a:endParaRPr lang="en-US" sz="1800" b="1" dirty="0"/>
          </a:p>
          <a:p>
            <a:pPr>
              <a:buClr>
                <a:srgbClr val="FF0000"/>
              </a:buClr>
              <a:buFont typeface="Wingdings" panose="05000000000000000000" pitchFamily="2" charset="2"/>
              <a:buChar char="ü"/>
            </a:pPr>
            <a:endParaRPr lang="en-US" sz="1800" b="1" dirty="0" smtClean="0"/>
          </a:p>
          <a:p>
            <a:pPr>
              <a:buClr>
                <a:srgbClr val="FF0000"/>
              </a:buClr>
              <a:buFont typeface="Wingdings" panose="05000000000000000000" pitchFamily="2" charset="2"/>
              <a:buChar char="ü"/>
            </a:pPr>
            <a:endParaRPr lang="en-US" sz="1800" b="1" dirty="0"/>
          </a:p>
          <a:p>
            <a:pPr>
              <a:buClr>
                <a:srgbClr val="FF0000"/>
              </a:buClr>
              <a:buFont typeface="Wingdings" panose="05000000000000000000" pitchFamily="2" charset="2"/>
              <a:buChar char="ü"/>
            </a:pPr>
            <a:endParaRPr lang="en-US" sz="1800" b="1" dirty="0" smtClean="0"/>
          </a:p>
          <a:p>
            <a:pPr>
              <a:buClr>
                <a:srgbClr val="FF0000"/>
              </a:buClr>
              <a:buFont typeface="Wingdings" panose="05000000000000000000" pitchFamily="2" charset="2"/>
              <a:buChar char="ü"/>
            </a:pPr>
            <a:endParaRPr lang="en-US" sz="1800" b="1" dirty="0" smtClean="0"/>
          </a:p>
          <a:p>
            <a:pPr>
              <a:buClr>
                <a:srgbClr val="FF0000"/>
              </a:buClr>
              <a:buFont typeface="Wingdings" panose="05000000000000000000" pitchFamily="2" charset="2"/>
              <a:buChar char="ü"/>
            </a:pPr>
            <a:endParaRPr lang="en-US" sz="1800" b="1" dirty="0"/>
          </a:p>
          <a:p>
            <a:pPr>
              <a:buClr>
                <a:srgbClr val="FF0000"/>
              </a:buClr>
              <a:buFont typeface="Wingdings" panose="05000000000000000000" pitchFamily="2" charset="2"/>
              <a:buChar char="ü"/>
            </a:pPr>
            <a:endParaRPr lang="en-US" sz="1800" b="1" dirty="0" smtClean="0"/>
          </a:p>
          <a:p>
            <a:pPr>
              <a:buClr>
                <a:srgbClr val="FF0000"/>
              </a:buClr>
              <a:buFont typeface="Wingdings" panose="05000000000000000000" pitchFamily="2" charset="2"/>
              <a:buChar char="ü"/>
            </a:pPr>
            <a:endParaRPr lang="en-US" sz="1800" b="1" dirty="0"/>
          </a:p>
          <a:p>
            <a:pPr>
              <a:buClr>
                <a:srgbClr val="FF0000"/>
              </a:buClr>
              <a:buFont typeface="Wingdings" panose="05000000000000000000" pitchFamily="2" charset="2"/>
              <a:buChar char="Ø"/>
            </a:pPr>
            <a:endParaRPr lang="en-US" sz="1800" dirty="0"/>
          </a:p>
        </p:txBody>
      </p:sp>
      <p:graphicFrame>
        <p:nvGraphicFramePr>
          <p:cNvPr id="3" name="Table 2"/>
          <p:cNvGraphicFramePr>
            <a:graphicFrameLocks noGrp="1"/>
          </p:cNvGraphicFramePr>
          <p:nvPr>
            <p:extLst>
              <p:ext uri="{D42A27DB-BD31-4B8C-83A1-F6EECF244321}">
                <p14:modId xmlns:p14="http://schemas.microsoft.com/office/powerpoint/2010/main" val="1256295237"/>
              </p:ext>
            </p:extLst>
          </p:nvPr>
        </p:nvGraphicFramePr>
        <p:xfrm>
          <a:off x="457200" y="1600200"/>
          <a:ext cx="8229600" cy="4126230"/>
        </p:xfrm>
        <a:graphic>
          <a:graphicData uri="http://schemas.openxmlformats.org/drawingml/2006/table">
            <a:tbl>
              <a:tblPr/>
              <a:tblGrid>
                <a:gridCol w="8229600"/>
              </a:tblGrid>
              <a:tr h="4126230">
                <a:tc>
                  <a:txBody>
                    <a:bodyPr/>
                    <a:lstStyle/>
                    <a:p>
                      <a:pPr marL="0" marR="0" lvl="0" indent="0" algn="l" defTabSz="914400" rtl="0" eaLnBrk="0" fontAlgn="base" latinLnBrk="0" hangingPunct="0">
                        <a:lnSpc>
                          <a:spcPct val="100000"/>
                        </a:lnSpc>
                        <a:spcBef>
                          <a:spcPct val="0"/>
                        </a:spcBef>
                        <a:spcAft>
                          <a:spcPct val="0"/>
                        </a:spcAft>
                        <a:buClrTx/>
                        <a:buSzTx/>
                        <a:buFontTx/>
                        <a:buNone/>
                        <a:tabLst/>
                      </a:pPr>
                      <a:endParaRPr lang="en-US" dirty="0">
                        <a:solidFill>
                          <a:srgbClr val="111111"/>
                        </a:solidFill>
                        <a:effectLst/>
                        <a:latin typeface="Segoe UI" panose="020B0502040204020203" pitchFamily="34" charset="0"/>
                      </a:endParaRPr>
                    </a:p>
                  </a:txBody>
                  <a:tcPr anchor="ctr">
                    <a:lnL>
                      <a:noFill/>
                    </a:lnL>
                    <a:lnR>
                      <a:noFill/>
                    </a:lnR>
                    <a:lnT>
                      <a:noFill/>
                    </a:lnT>
                    <a:lnB>
                      <a:noFill/>
                    </a:lnB>
                    <a:solidFill>
                      <a:srgbClr val="FFFFFF"/>
                    </a:solidFill>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3066441892"/>
              </p:ext>
            </p:extLst>
          </p:nvPr>
        </p:nvGraphicFramePr>
        <p:xfrm>
          <a:off x="762000" y="1636713"/>
          <a:ext cx="7897660" cy="4154487"/>
        </p:xfrm>
        <a:graphic>
          <a:graphicData uri="http://schemas.openxmlformats.org/drawingml/2006/table">
            <a:tbl>
              <a:tblPr/>
              <a:tblGrid>
                <a:gridCol w="7897660"/>
              </a:tblGrid>
              <a:tr h="41544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solidFill>
                          <a:srgbClr val="111111"/>
                        </a:solidFill>
                        <a:effectLst/>
                        <a:latin typeface="Segoe UI" panose="020B0502040204020203" pitchFamily="34" charset="0"/>
                      </a:endParaRPr>
                    </a:p>
                  </a:txBody>
                  <a:tcPr anchor="ctr">
                    <a:lnL>
                      <a:noFill/>
                    </a:lnL>
                    <a:lnR>
                      <a:noFill/>
                    </a:lnR>
                    <a:lnT>
                      <a:noFill/>
                    </a:lnT>
                    <a:lnB>
                      <a:noFill/>
                    </a:lnB>
                    <a:solidFill>
                      <a:srgbClr val="FFFFFF"/>
                    </a:solidFill>
                  </a:tcPr>
                </a:tc>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4177454893"/>
              </p:ext>
            </p:extLst>
          </p:nvPr>
        </p:nvGraphicFramePr>
        <p:xfrm>
          <a:off x="457200" y="1752600"/>
          <a:ext cx="8202460" cy="4114800"/>
        </p:xfrm>
        <a:graphic>
          <a:graphicData uri="http://schemas.openxmlformats.org/drawingml/2006/table">
            <a:tbl>
              <a:tblPr/>
              <a:tblGrid>
                <a:gridCol w="8202460"/>
              </a:tblGrid>
              <a:tr h="4114800">
                <a:tc>
                  <a:txBody>
                    <a:bodyPr/>
                    <a:lstStyle/>
                    <a:p>
                      <a:r>
                        <a:rPr kumimoji="0" lang="en-US" sz="1800" b="1" i="0" u="none" strike="noStrike" kern="1200" cap="none" normalizeH="0" baseline="0" dirty="0" smtClean="0">
                          <a:ln>
                            <a:noFill/>
                          </a:ln>
                          <a:solidFill>
                            <a:srgbClr val="111111"/>
                          </a:solidFill>
                          <a:effectLst/>
                          <a:latin typeface="Segoe UI" panose="020B0502040204020203" pitchFamily="34" charset="0"/>
                          <a:ea typeface="+mn-ea"/>
                          <a:cs typeface="Segoe UI" panose="020B0502040204020203" pitchFamily="34" charset="0"/>
                        </a:rPr>
                        <a:t>4.</a:t>
                      </a:r>
                      <a:r>
                        <a:rPr kumimoji="0" lang="es-419" sz="1800" b="1" i="0" u="none" strike="noStrike" kern="1200" cap="none" normalizeH="0" baseline="0" dirty="0" smtClean="0">
                          <a:ln>
                            <a:noFill/>
                          </a:ln>
                          <a:solidFill>
                            <a:srgbClr val="111111"/>
                          </a:solidFill>
                          <a:effectLst/>
                          <a:latin typeface="Segoe UI" panose="020B0502040204020203" pitchFamily="34" charset="0"/>
                          <a:ea typeface="+mn-ea"/>
                          <a:cs typeface="Segoe UI" panose="020B0502040204020203" pitchFamily="34" charset="0"/>
                        </a:rPr>
                        <a:t> Data </a:t>
                      </a:r>
                      <a:r>
                        <a:rPr kumimoji="0" lang="es-419" sz="1800" b="1" i="0" u="none" strike="noStrike" kern="1200" cap="none" normalizeH="0" baseline="0" dirty="0" err="1" smtClean="0">
                          <a:ln>
                            <a:noFill/>
                          </a:ln>
                          <a:solidFill>
                            <a:srgbClr val="111111"/>
                          </a:solidFill>
                          <a:effectLst/>
                          <a:latin typeface="Segoe UI" panose="020B0502040204020203" pitchFamily="34" charset="0"/>
                          <a:ea typeface="+mn-ea"/>
                          <a:cs typeface="Segoe UI" panose="020B0502040204020203" pitchFamily="34" charset="0"/>
                        </a:rPr>
                        <a:t>transformation</a:t>
                      </a:r>
                      <a:r>
                        <a:rPr kumimoji="0" lang="es-419" sz="1800" b="1" i="0" u="none" strike="noStrike" kern="1200" cap="none" normalizeH="0" baseline="0" dirty="0" smtClean="0">
                          <a:ln>
                            <a:noFill/>
                          </a:ln>
                          <a:solidFill>
                            <a:srgbClr val="111111"/>
                          </a:solidFill>
                          <a:effectLst/>
                          <a:latin typeface="Segoe UI" panose="020B0502040204020203" pitchFamily="34" charset="0"/>
                          <a:ea typeface="+mn-ea"/>
                          <a:cs typeface="Segoe UI" panose="020B0502040204020203" pitchFamily="34" charset="0"/>
                        </a:rPr>
                        <a:t> </a:t>
                      </a:r>
                      <a:r>
                        <a:rPr kumimoji="0" lang="es-419" sz="1800" b="1" i="0" u="none" strike="noStrike" kern="1200" cap="none" normalizeH="0" baseline="0" dirty="0" err="1" smtClean="0">
                          <a:ln>
                            <a:noFill/>
                          </a:ln>
                          <a:solidFill>
                            <a:srgbClr val="111111"/>
                          </a:solidFill>
                          <a:effectLst/>
                          <a:latin typeface="Segoe UI" panose="020B0502040204020203" pitchFamily="34" charset="0"/>
                          <a:ea typeface="+mn-ea"/>
                          <a:cs typeface="Segoe UI" panose="020B0502040204020203" pitchFamily="34" charset="0"/>
                        </a:rPr>
                        <a:t>Logic</a:t>
                      </a:r>
                      <a:r>
                        <a:rPr kumimoji="0" lang="es-419" sz="1800" b="1" i="0" u="none" strike="noStrike" kern="1200" cap="none" normalizeH="0" baseline="0" dirty="0" smtClean="0">
                          <a:ln>
                            <a:noFill/>
                          </a:ln>
                          <a:solidFill>
                            <a:srgbClr val="111111"/>
                          </a:solidFill>
                          <a:effectLst/>
                          <a:latin typeface="Segoe UI" panose="020B0502040204020203" pitchFamily="34" charset="0"/>
                          <a:ea typeface="+mn-ea"/>
                          <a:cs typeface="Segoe UI" panose="020B0502040204020203" pitchFamily="34" charset="0"/>
                        </a:rPr>
                        <a:t> and </a:t>
                      </a:r>
                      <a:r>
                        <a:rPr kumimoji="0" lang="es-419" sz="1800" b="1" i="0" u="none" strike="noStrike" kern="1200" cap="none" normalizeH="0" baseline="0" dirty="0" err="1" smtClean="0">
                          <a:ln>
                            <a:noFill/>
                          </a:ln>
                          <a:solidFill>
                            <a:srgbClr val="111111"/>
                          </a:solidFill>
                          <a:effectLst/>
                          <a:latin typeface="Segoe UI" panose="020B0502040204020203" pitchFamily="34" charset="0"/>
                          <a:ea typeface="+mn-ea"/>
                          <a:cs typeface="Segoe UI" panose="020B0502040204020203" pitchFamily="34" charset="0"/>
                        </a:rPr>
                        <a:t>Presentation</a:t>
                      </a:r>
                      <a:r>
                        <a:rPr kumimoji="0" lang="es-419" sz="1800" b="1" i="0" u="none" strike="noStrike" kern="1200" cap="none" normalizeH="0" baseline="0" dirty="0" smtClean="0">
                          <a:ln>
                            <a:noFill/>
                          </a:ln>
                          <a:solidFill>
                            <a:srgbClr val="111111"/>
                          </a:solidFill>
                          <a:effectLst/>
                          <a:latin typeface="Segoe UI" panose="020B0502040204020203" pitchFamily="34" charset="0"/>
                          <a:ea typeface="+mn-ea"/>
                          <a:cs typeface="Segoe UI" panose="020B0502040204020203" pitchFamily="34" charset="0"/>
                        </a:rPr>
                        <a:t> </a:t>
                      </a:r>
                      <a:r>
                        <a:rPr kumimoji="0" lang="es-419" sz="1800" b="1" i="0" u="none" strike="noStrike" kern="1200" cap="none" normalizeH="0" baseline="0" dirty="0" err="1" smtClean="0">
                          <a:ln>
                            <a:noFill/>
                          </a:ln>
                          <a:solidFill>
                            <a:srgbClr val="111111"/>
                          </a:solidFill>
                          <a:effectLst/>
                          <a:latin typeface="Segoe UI" panose="020B0502040204020203" pitchFamily="34" charset="0"/>
                          <a:ea typeface="+mn-ea"/>
                          <a:cs typeface="Segoe UI" panose="020B0502040204020203" pitchFamily="34" charset="0"/>
                        </a:rPr>
                        <a:t>Logic</a:t>
                      </a:r>
                      <a:r>
                        <a:rPr kumimoji="0" lang="es-419" sz="1800" b="1" i="0" u="none" strike="noStrike" kern="1200" cap="none" normalizeH="0" baseline="0" dirty="0" smtClean="0">
                          <a:ln>
                            <a:noFill/>
                          </a:ln>
                          <a:solidFill>
                            <a:srgbClr val="111111"/>
                          </a:solidFill>
                          <a:effectLst/>
                          <a:latin typeface="Segoe UI" panose="020B0502040204020203" pitchFamily="34" charset="0"/>
                          <a:ea typeface="+mn-ea"/>
                          <a:cs typeface="Segoe UI" panose="020B0502040204020203" pitchFamily="34" charset="0"/>
                        </a:rPr>
                        <a:t>.</a:t>
                      </a:r>
                    </a:p>
                    <a:p>
                      <a:endParaRPr kumimoji="0" lang="en-US" sz="1800" b="1" i="0" u="none" strike="noStrike" kern="1200" cap="none" normalizeH="0" baseline="0" dirty="0" smtClean="0">
                        <a:ln>
                          <a:noFill/>
                        </a:ln>
                        <a:solidFill>
                          <a:srgbClr val="111111"/>
                        </a:solidFill>
                        <a:effectLst/>
                        <a:latin typeface="Segoe UI" panose="020B0502040204020203" pitchFamily="34" charset="0"/>
                        <a:ea typeface="+mn-ea"/>
                        <a:cs typeface="Segoe UI" panose="020B0502040204020203" pitchFamily="34" charset="0"/>
                      </a:endParaRPr>
                    </a:p>
                    <a:p>
                      <a:pPr marL="285750" indent="-285750">
                        <a:buClr>
                          <a:srgbClr val="FF0000"/>
                        </a:buClr>
                        <a:buFont typeface="Wingdings" panose="05000000000000000000" pitchFamily="2" charset="2"/>
                        <a:buChar char="ü"/>
                      </a:pPr>
                      <a:r>
                        <a:rPr lang="en-US" sz="1800" b="0" i="0" kern="1200" dirty="0" smtClean="0">
                          <a:solidFill>
                            <a:schemeClr val="tx1"/>
                          </a:solidFill>
                          <a:effectLst/>
                          <a:latin typeface="+mn-lt"/>
                          <a:ea typeface="+mn-ea"/>
                          <a:cs typeface="+mn-cs"/>
                        </a:rPr>
                        <a:t>We will introduce one more layer between Model and View and call it </a:t>
                      </a:r>
                      <a:r>
                        <a:rPr lang="en-US" sz="1800" b="0" i="0" kern="1200" dirty="0" err="1" smtClean="0">
                          <a:solidFill>
                            <a:schemeClr val="tx1"/>
                          </a:solidFill>
                          <a:effectLst/>
                          <a:latin typeface="+mn-lt"/>
                          <a:ea typeface="+mn-ea"/>
                          <a:cs typeface="+mn-cs"/>
                        </a:rPr>
                        <a:t>ViewModel</a:t>
                      </a:r>
                      <a:r>
                        <a:rPr lang="en-US" sz="1800" b="0" i="0" kern="1200" dirty="0" smtClean="0">
                          <a:solidFill>
                            <a:schemeClr val="tx1"/>
                          </a:solidFill>
                          <a:effectLst/>
                          <a:latin typeface="+mn-lt"/>
                          <a:ea typeface="+mn-ea"/>
                          <a:cs typeface="+mn-cs"/>
                        </a:rPr>
                        <a:t>.</a:t>
                      </a:r>
                    </a:p>
                    <a:p>
                      <a:pPr marL="285750" indent="-285750">
                        <a:buClr>
                          <a:srgbClr val="FF0000"/>
                        </a:buClr>
                        <a:buFont typeface="Wingdings" panose="05000000000000000000" pitchFamily="2" charset="2"/>
                        <a:buChar char="ü"/>
                      </a:pPr>
                      <a:r>
                        <a:rPr lang="en-US" sz="1800" b="0" i="0" kern="1200" dirty="0" smtClean="0">
                          <a:solidFill>
                            <a:schemeClr val="tx1"/>
                          </a:solidFill>
                          <a:effectLst/>
                          <a:latin typeface="+mn-lt"/>
                          <a:ea typeface="+mn-ea"/>
                          <a:cs typeface="+mn-cs"/>
                        </a:rPr>
                        <a:t>Model will be identified as data and logic related to business whereas </a:t>
                      </a:r>
                      <a:r>
                        <a:rPr lang="en-US" sz="1800" b="0" i="0" kern="1200" dirty="0" err="1" smtClean="0">
                          <a:solidFill>
                            <a:schemeClr val="tx1"/>
                          </a:solidFill>
                          <a:effectLst/>
                          <a:latin typeface="+mn-lt"/>
                          <a:ea typeface="+mn-ea"/>
                          <a:cs typeface="+mn-cs"/>
                        </a:rPr>
                        <a:t>ViewModel</a:t>
                      </a:r>
                      <a:r>
                        <a:rPr lang="en-US" sz="1800" b="0" i="0" kern="1200" dirty="0" smtClean="0">
                          <a:solidFill>
                            <a:schemeClr val="tx1"/>
                          </a:solidFill>
                          <a:effectLst/>
                          <a:latin typeface="+mn-lt"/>
                          <a:ea typeface="+mn-ea"/>
                          <a:cs typeface="+mn-cs"/>
                        </a:rPr>
                        <a:t> will be identified as data and logic related to View.</a:t>
                      </a:r>
                    </a:p>
                    <a:p>
                      <a:pPr marL="285750" indent="-285750">
                        <a:buClr>
                          <a:srgbClr val="FF0000"/>
                        </a:buClr>
                        <a:buFont typeface="Wingdings" panose="05000000000000000000" pitchFamily="2" charset="2"/>
                        <a:buChar char="ü"/>
                      </a:pPr>
                      <a:r>
                        <a:rPr lang="en-US" sz="1800" b="0" i="0" kern="1200" dirty="0" smtClean="0">
                          <a:solidFill>
                            <a:schemeClr val="tx1"/>
                          </a:solidFill>
                          <a:effectLst/>
                          <a:latin typeface="+mn-lt"/>
                          <a:ea typeface="+mn-ea"/>
                          <a:cs typeface="+mn-cs"/>
                        </a:rPr>
                        <a:t>There will not be any direct connection between Model and the view. View will always connect to </a:t>
                      </a:r>
                      <a:r>
                        <a:rPr lang="en-US" sz="1800" b="0" i="0" kern="1200" dirty="0" err="1" smtClean="0">
                          <a:solidFill>
                            <a:schemeClr val="tx1"/>
                          </a:solidFill>
                          <a:effectLst/>
                          <a:latin typeface="+mn-lt"/>
                          <a:ea typeface="+mn-ea"/>
                          <a:cs typeface="+mn-cs"/>
                        </a:rPr>
                        <a:t>ViewModel</a:t>
                      </a:r>
                      <a:r>
                        <a:rPr lang="en-US" sz="1800" b="0" i="0" kern="1200" dirty="0" smtClean="0">
                          <a:solidFill>
                            <a:schemeClr val="tx1"/>
                          </a:solidFill>
                          <a:effectLst/>
                          <a:latin typeface="+mn-lt"/>
                          <a:ea typeface="+mn-ea"/>
                          <a:cs typeface="+mn-cs"/>
                        </a:rPr>
                        <a:t> which will contain:</a:t>
                      </a:r>
                    </a:p>
                    <a:p>
                      <a:pPr marL="742950" lvl="1" indent="-285750">
                        <a:buClr>
                          <a:srgbClr val="FF0000"/>
                        </a:buClr>
                        <a:buFont typeface="Wingdings" panose="05000000000000000000" pitchFamily="2" charset="2"/>
                        <a:buChar char="ü"/>
                      </a:pPr>
                      <a:r>
                        <a:rPr lang="en-US" sz="1800" b="0" i="0" kern="1200" dirty="0" smtClean="0">
                          <a:solidFill>
                            <a:schemeClr val="tx1"/>
                          </a:solidFill>
                          <a:effectLst/>
                          <a:latin typeface="+mn-lt"/>
                          <a:ea typeface="+mn-ea"/>
                          <a:cs typeface="+mn-cs"/>
                        </a:rPr>
                        <a:t>Reference to the Model</a:t>
                      </a:r>
                    </a:p>
                    <a:p>
                      <a:pPr marL="742950" lvl="1" indent="-285750">
                        <a:buClr>
                          <a:srgbClr val="FF0000"/>
                        </a:buClr>
                        <a:buFont typeface="Wingdings" panose="05000000000000000000" pitchFamily="2" charset="2"/>
                        <a:buChar char="ü"/>
                      </a:pPr>
                      <a:r>
                        <a:rPr lang="en-US" sz="1800" b="0" i="0" kern="1200" dirty="0" smtClean="0">
                          <a:solidFill>
                            <a:schemeClr val="tx1"/>
                          </a:solidFill>
                          <a:effectLst/>
                          <a:latin typeface="+mn-lt"/>
                          <a:ea typeface="+mn-ea"/>
                          <a:cs typeface="+mn-cs"/>
                        </a:rPr>
                        <a:t>Data Transformation logic as per requirement in the View.</a:t>
                      </a:r>
                    </a:p>
                    <a:p>
                      <a:pPr marL="742950" lvl="1" indent="-285750">
                        <a:buClr>
                          <a:srgbClr val="FF0000"/>
                        </a:buClr>
                        <a:buFont typeface="Wingdings" panose="05000000000000000000" pitchFamily="2" charset="2"/>
                        <a:buChar char="ü"/>
                      </a:pPr>
                      <a:r>
                        <a:rPr lang="en-US" sz="1800" b="0" i="0" kern="1200" dirty="0" smtClean="0">
                          <a:solidFill>
                            <a:schemeClr val="tx1"/>
                          </a:solidFill>
                          <a:effectLst/>
                          <a:latin typeface="+mn-lt"/>
                          <a:ea typeface="+mn-ea"/>
                          <a:cs typeface="+mn-cs"/>
                        </a:rPr>
                        <a:t>Presentation logic based on the View requirement.</a:t>
                      </a:r>
                    </a:p>
                    <a:p>
                      <a:endParaRPr lang="en-US" dirty="0" smtClean="0">
                        <a:solidFill>
                          <a:srgbClr val="111111"/>
                        </a:solidFill>
                        <a:effectLst/>
                        <a:latin typeface="Segoe UI" panose="020B0502040204020203" pitchFamily="34" charset="0"/>
                      </a:endParaRPr>
                    </a:p>
                  </a:txBody>
                  <a:tcPr anchor="ctr">
                    <a:lnL>
                      <a:noFill/>
                    </a:lnL>
                    <a:lnR>
                      <a:noFill/>
                    </a:lnR>
                    <a:lnT>
                      <a:noFill/>
                    </a:lnT>
                    <a:lnB>
                      <a:noFill/>
                    </a:lnB>
                    <a:solidFill>
                      <a:srgbClr val="FFFFFF"/>
                    </a:solidFill>
                  </a:tcPr>
                </a:tc>
              </a:tr>
            </a:tbl>
          </a:graphicData>
        </a:graphic>
      </p:graphicFrame>
      <p:pic>
        <p:nvPicPr>
          <p:cNvPr id="9218" name="Picture 2" descr="http://www.codeproject.com/KB/aspnet/763928/1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81800" y="4419600"/>
            <a:ext cx="2021633" cy="152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517771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pPr>
              <a:buClr>
                <a:srgbClr val="FF0000"/>
              </a:buClr>
            </a:pPr>
            <a:r>
              <a:rPr lang="en-US" dirty="0" smtClean="0"/>
              <a:t>CHAPTER 12. UNIT TESTING</a:t>
            </a:r>
            <a:endParaRPr lang="es-419" dirty="0"/>
          </a:p>
        </p:txBody>
      </p:sp>
      <p:sp>
        <p:nvSpPr>
          <p:cNvPr id="3" name="Subtitle 2"/>
          <p:cNvSpPr>
            <a:spLocks noGrp="1"/>
          </p:cNvSpPr>
          <p:nvPr>
            <p:ph idx="1"/>
          </p:nvPr>
        </p:nvSpPr>
        <p:spPr>
          <a:xfrm>
            <a:off x="304800" y="1600201"/>
            <a:ext cx="8382000" cy="4495800"/>
          </a:xfrm>
        </p:spPr>
        <p:txBody>
          <a:bodyPr>
            <a:normAutofit/>
          </a:bodyPr>
          <a:lstStyle/>
          <a:p>
            <a:endParaRPr lang="en-US" b="1" dirty="0" smtClean="0"/>
          </a:p>
          <a:p>
            <a:pPr>
              <a:buClr>
                <a:srgbClr val="FF0000"/>
              </a:buClr>
              <a:buFont typeface="Wingdings" panose="05000000000000000000" pitchFamily="2" charset="2"/>
              <a:buChar char="Ø"/>
            </a:pPr>
            <a:r>
              <a:rPr lang="en-US" b="1" dirty="0" smtClean="0"/>
              <a:t>LESSON </a:t>
            </a:r>
            <a:r>
              <a:rPr lang="es-419" b="1" dirty="0" smtClean="0"/>
              <a:t>1</a:t>
            </a:r>
            <a:r>
              <a:rPr lang="en-US" b="1" dirty="0" smtClean="0"/>
              <a:t>: </a:t>
            </a:r>
            <a:r>
              <a:rPr lang="en-US" b="1" dirty="0"/>
              <a:t>THE MEANING OF UNIT TESTING AND </a:t>
            </a:r>
            <a:r>
              <a:rPr lang="en-US" b="1" dirty="0" smtClean="0"/>
              <a:t>TEST-DRIVEN </a:t>
            </a:r>
            <a:r>
              <a:rPr lang="es-419" b="1" dirty="0" smtClean="0"/>
              <a:t>DEVELOPMENT</a:t>
            </a:r>
            <a:r>
              <a:rPr lang="en-US" b="1" dirty="0" smtClean="0"/>
              <a:t>.</a:t>
            </a:r>
          </a:p>
          <a:p>
            <a:pPr>
              <a:buClr>
                <a:srgbClr val="FF0000"/>
              </a:buClr>
              <a:buFont typeface="Wingdings" panose="05000000000000000000" pitchFamily="2" charset="2"/>
              <a:buChar char="Ø"/>
            </a:pPr>
            <a:r>
              <a:rPr lang="en-US" b="1" dirty="0" smtClean="0"/>
              <a:t>LESSON </a:t>
            </a:r>
            <a:r>
              <a:rPr lang="en-US" b="1" dirty="0" smtClean="0"/>
              <a:t>2: MVC UNIT TESTING</a:t>
            </a:r>
            <a:endParaRPr lang="en-US" b="1" dirty="0" smtClean="0"/>
          </a:p>
        </p:txBody>
      </p:sp>
    </p:spTree>
    <p:extLst>
      <p:ext uri="{BB962C8B-B14F-4D97-AF65-F5344CB8AC3E}">
        <p14:creationId xmlns:p14="http://schemas.microsoft.com/office/powerpoint/2010/main" val="37545046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Lesson 1</a:t>
            </a:r>
            <a:r>
              <a:rPr lang="en-US" dirty="0"/>
              <a:t>: THE MEANING OF UNIT TESTING AND TEST-DRIVEN </a:t>
            </a:r>
            <a:r>
              <a:rPr lang="es-419" dirty="0"/>
              <a:t>DEVELOPMENT</a:t>
            </a:r>
            <a:r>
              <a:rPr lang="en-US" dirty="0" smtClean="0"/>
              <a:t>.</a:t>
            </a:r>
            <a:endParaRPr lang="en-US" dirty="0"/>
          </a:p>
        </p:txBody>
      </p:sp>
      <p:sp>
        <p:nvSpPr>
          <p:cNvPr id="3" name="Subtitle 2"/>
          <p:cNvSpPr>
            <a:spLocks noGrp="1"/>
          </p:cNvSpPr>
          <p:nvPr>
            <p:ph type="body" idx="1"/>
          </p:nvPr>
        </p:nvSpPr>
        <p:spPr/>
        <p:txBody>
          <a:bodyPr/>
          <a:lstStyle/>
          <a:p>
            <a:pPr marL="52388">
              <a:buClr>
                <a:srgbClr val="FF3209"/>
              </a:buClr>
            </a:pPr>
            <a:endParaRPr lang="es-419" dirty="0"/>
          </a:p>
        </p:txBody>
      </p:sp>
      <p:sp>
        <p:nvSpPr>
          <p:cNvPr id="5" name="Rectangle 4"/>
          <p:cNvSpPr/>
          <p:nvPr/>
        </p:nvSpPr>
        <p:spPr>
          <a:xfrm>
            <a:off x="5791200" y="2906713"/>
            <a:ext cx="1600200" cy="3698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pic>
        <p:nvPicPr>
          <p:cNvPr id="1026" name="Picture 2" descr="http://thumbs.dreamstime.com/z/software-testing-words-stamp-blue-grunge-look-little-d-men-checking-out-bugs-magnifying-lens-31247873.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9755"/>
          <a:stretch/>
        </p:blipFill>
        <p:spPr bwMode="auto">
          <a:xfrm>
            <a:off x="1905000" y="574433"/>
            <a:ext cx="5144261" cy="38032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162580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457200"/>
            <a:ext cx="8229600" cy="1143000"/>
          </a:xfrm>
        </p:spPr>
        <p:txBody>
          <a:bodyPr>
            <a:normAutofit fontScale="90000"/>
          </a:bodyPr>
          <a:lstStyle/>
          <a:p>
            <a:pPr>
              <a:buClr>
                <a:srgbClr val="FF0000"/>
              </a:buClr>
              <a:tabLst>
                <a:tab pos="3319463" algn="l"/>
              </a:tabLst>
            </a:pPr>
            <a:r>
              <a:rPr lang="en-US" sz="3600" dirty="0" smtClean="0"/>
              <a:t>LESSON </a:t>
            </a:r>
            <a:r>
              <a:rPr lang="en-US" sz="3600" dirty="0"/>
              <a:t>1: THE MEANING OF UNIT TESTING AND TEST-DRIVEN </a:t>
            </a:r>
            <a:r>
              <a:rPr lang="es-419" sz="3600" dirty="0"/>
              <a:t>DEVELOPMENT</a:t>
            </a:r>
            <a:r>
              <a:rPr lang="en-US" sz="3600" dirty="0"/>
              <a:t>.</a:t>
            </a:r>
            <a:endParaRPr lang="es-419" sz="3600" dirty="0"/>
          </a:p>
        </p:txBody>
      </p:sp>
      <p:sp>
        <p:nvSpPr>
          <p:cNvPr id="2" name="Content Placeholder 1"/>
          <p:cNvSpPr>
            <a:spLocks noGrp="1"/>
          </p:cNvSpPr>
          <p:nvPr>
            <p:ph idx="1"/>
          </p:nvPr>
        </p:nvSpPr>
        <p:spPr>
          <a:xfrm>
            <a:off x="457200" y="1752600"/>
            <a:ext cx="8229600" cy="4495800"/>
          </a:xfrm>
        </p:spPr>
        <p:txBody>
          <a:bodyPr>
            <a:noAutofit/>
          </a:bodyPr>
          <a:lstStyle/>
          <a:p>
            <a:pPr algn="just">
              <a:buClr>
                <a:srgbClr val="FF0000"/>
              </a:buClr>
              <a:buFont typeface="Wingdings" panose="05000000000000000000" pitchFamily="2" charset="2"/>
              <a:buChar char="Ø"/>
            </a:pPr>
            <a:r>
              <a:rPr lang="en-US" sz="2800" dirty="0"/>
              <a:t>When we talk about </a:t>
            </a:r>
            <a:r>
              <a:rPr lang="en-US" sz="2800" b="1" i="1" dirty="0"/>
              <a:t>software testing</a:t>
            </a:r>
            <a:r>
              <a:rPr lang="en-US" sz="2800" dirty="0"/>
              <a:t>, we are referring to a whole host of different activities, </a:t>
            </a:r>
            <a:r>
              <a:rPr lang="en-US" sz="2800" dirty="0" smtClean="0"/>
              <a:t>including:</a:t>
            </a:r>
          </a:p>
          <a:p>
            <a:pPr algn="just">
              <a:buClr>
                <a:srgbClr val="FF0000"/>
              </a:buClr>
              <a:buFont typeface="Wingdings" panose="05000000000000000000" pitchFamily="2" charset="2"/>
              <a:buChar char="ü"/>
            </a:pPr>
            <a:r>
              <a:rPr lang="en-US" sz="2800" dirty="0"/>
              <a:t>U</a:t>
            </a:r>
            <a:r>
              <a:rPr lang="en-US" sz="2800" dirty="0" smtClean="0"/>
              <a:t>nit </a:t>
            </a:r>
            <a:r>
              <a:rPr lang="en-US" sz="2800" dirty="0"/>
              <a:t>testing, </a:t>
            </a:r>
            <a:endParaRPr lang="en-US" sz="2800" dirty="0" smtClean="0"/>
          </a:p>
          <a:p>
            <a:pPr algn="just">
              <a:buClr>
                <a:srgbClr val="FF0000"/>
              </a:buClr>
              <a:buFont typeface="Wingdings" panose="05000000000000000000" pitchFamily="2" charset="2"/>
              <a:buChar char="ü"/>
            </a:pPr>
            <a:r>
              <a:rPr lang="en-US" sz="2800" dirty="0"/>
              <a:t>A</a:t>
            </a:r>
            <a:r>
              <a:rPr lang="en-US" sz="2800" dirty="0" smtClean="0"/>
              <a:t>cceptance </a:t>
            </a:r>
            <a:r>
              <a:rPr lang="en-US" sz="2800" dirty="0"/>
              <a:t>testing, </a:t>
            </a:r>
            <a:endParaRPr lang="en-US" sz="2800" dirty="0" smtClean="0"/>
          </a:p>
          <a:p>
            <a:pPr algn="just">
              <a:buClr>
                <a:srgbClr val="FF0000"/>
              </a:buClr>
              <a:buFont typeface="Wingdings" panose="05000000000000000000" pitchFamily="2" charset="2"/>
              <a:buChar char="ü"/>
            </a:pPr>
            <a:r>
              <a:rPr lang="en-US" sz="2800" dirty="0"/>
              <a:t>E</a:t>
            </a:r>
            <a:r>
              <a:rPr lang="en-US" sz="2800" dirty="0" smtClean="0"/>
              <a:t>xploratory </a:t>
            </a:r>
            <a:r>
              <a:rPr lang="en-US" sz="2800" dirty="0"/>
              <a:t>testing, </a:t>
            </a:r>
            <a:endParaRPr lang="en-US" sz="2800" dirty="0" smtClean="0"/>
          </a:p>
          <a:p>
            <a:pPr algn="just">
              <a:buClr>
                <a:srgbClr val="FF0000"/>
              </a:buClr>
              <a:buFont typeface="Wingdings" panose="05000000000000000000" pitchFamily="2" charset="2"/>
              <a:buChar char="ü"/>
            </a:pPr>
            <a:r>
              <a:rPr lang="en-US" sz="2800" dirty="0"/>
              <a:t>P</a:t>
            </a:r>
            <a:r>
              <a:rPr lang="en-US" sz="2800" dirty="0" smtClean="0"/>
              <a:t>erformance </a:t>
            </a:r>
            <a:r>
              <a:rPr lang="en-US" sz="2800" dirty="0"/>
              <a:t>testing, and </a:t>
            </a:r>
            <a:endParaRPr lang="en-US" sz="2800" dirty="0" smtClean="0"/>
          </a:p>
          <a:p>
            <a:pPr algn="just">
              <a:buClr>
                <a:srgbClr val="FF0000"/>
              </a:buClr>
              <a:buFont typeface="Wingdings" panose="05000000000000000000" pitchFamily="2" charset="2"/>
              <a:buChar char="ü"/>
            </a:pPr>
            <a:r>
              <a:rPr lang="en-US" sz="2800" dirty="0" smtClean="0"/>
              <a:t>Scalability </a:t>
            </a:r>
            <a:r>
              <a:rPr lang="en-US" sz="2800" dirty="0"/>
              <a:t>testing.</a:t>
            </a:r>
            <a:endParaRPr lang="en-US" sz="2800" dirty="0" smtClean="0"/>
          </a:p>
        </p:txBody>
      </p:sp>
      <p:pic>
        <p:nvPicPr>
          <p:cNvPr id="4098" name="Picture 2" descr="http://blogs.msdn.com/cfs-file.ashx/__key/communityserver-blogs-components-weblogfiles/00-00-01-57-37/8103.ItWorksOnMyMachin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2819400"/>
            <a:ext cx="3910433" cy="3276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05459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457200"/>
            <a:ext cx="8229600" cy="1143000"/>
          </a:xfrm>
        </p:spPr>
        <p:txBody>
          <a:bodyPr>
            <a:normAutofit fontScale="90000"/>
          </a:bodyPr>
          <a:lstStyle/>
          <a:p>
            <a:pPr>
              <a:buClr>
                <a:srgbClr val="FF0000"/>
              </a:buClr>
              <a:tabLst>
                <a:tab pos="3319463" algn="l"/>
              </a:tabLst>
            </a:pPr>
            <a:r>
              <a:rPr lang="en-US" sz="3600" dirty="0" smtClean="0"/>
              <a:t>LESSON </a:t>
            </a:r>
            <a:r>
              <a:rPr lang="en-US" sz="3600" dirty="0"/>
              <a:t>1: THE MEANING OF UNIT TESTING AND TEST-DRIVEN </a:t>
            </a:r>
            <a:r>
              <a:rPr lang="es-419" sz="3600" dirty="0"/>
              <a:t>DEVELOPMENT</a:t>
            </a:r>
            <a:r>
              <a:rPr lang="en-US" sz="3600" dirty="0"/>
              <a:t>.</a:t>
            </a:r>
            <a:endParaRPr lang="es-419" sz="3600" dirty="0"/>
          </a:p>
        </p:txBody>
      </p:sp>
      <p:sp>
        <p:nvSpPr>
          <p:cNvPr id="2" name="Content Placeholder 1"/>
          <p:cNvSpPr>
            <a:spLocks noGrp="1"/>
          </p:cNvSpPr>
          <p:nvPr>
            <p:ph idx="1"/>
          </p:nvPr>
        </p:nvSpPr>
        <p:spPr>
          <a:xfrm>
            <a:off x="457200" y="1752600"/>
            <a:ext cx="8229600" cy="4495800"/>
          </a:xfrm>
        </p:spPr>
        <p:txBody>
          <a:bodyPr>
            <a:noAutofit/>
          </a:bodyPr>
          <a:lstStyle/>
          <a:p>
            <a:pPr marL="0" indent="0" algn="just">
              <a:buClr>
                <a:srgbClr val="FF0000"/>
              </a:buClr>
              <a:buNone/>
            </a:pPr>
            <a:r>
              <a:rPr lang="en-US" sz="2800" b="1" dirty="0"/>
              <a:t>Unit tests </a:t>
            </a:r>
            <a:r>
              <a:rPr lang="en-US" sz="2800" dirty="0"/>
              <a:t>are small, scripted tests, usually written in the same language as the production </a:t>
            </a:r>
            <a:r>
              <a:rPr lang="en-US" sz="2800" dirty="0" smtClean="0"/>
              <a:t>code. the </a:t>
            </a:r>
            <a:r>
              <a:rPr lang="en-US" sz="2800" dirty="0"/>
              <a:t>following attributes tend to be present in most long-term successful unit testing:</a:t>
            </a:r>
          </a:p>
          <a:p>
            <a:pPr>
              <a:buClr>
                <a:srgbClr val="FF0000"/>
              </a:buClr>
              <a:buFont typeface="Wingdings" panose="05000000000000000000" pitchFamily="2" charset="2"/>
              <a:buChar char="ü"/>
            </a:pPr>
            <a:r>
              <a:rPr lang="en-US" sz="2800" dirty="0" smtClean="0"/>
              <a:t>Testing </a:t>
            </a:r>
            <a:r>
              <a:rPr lang="en-US" sz="2800" dirty="0"/>
              <a:t>small pieces of production code (“units</a:t>
            </a:r>
            <a:r>
              <a:rPr lang="en-US" sz="2800" dirty="0" smtClean="0"/>
              <a:t>”).</a:t>
            </a:r>
            <a:endParaRPr lang="en-US" sz="2800" dirty="0"/>
          </a:p>
          <a:p>
            <a:pPr>
              <a:buClr>
                <a:srgbClr val="FF0000"/>
              </a:buClr>
              <a:buFont typeface="Wingdings" panose="05000000000000000000" pitchFamily="2" charset="2"/>
              <a:buChar char="ü"/>
            </a:pPr>
            <a:r>
              <a:rPr lang="en-US" sz="2800" dirty="0" smtClean="0"/>
              <a:t>Testing </a:t>
            </a:r>
            <a:r>
              <a:rPr lang="en-US" sz="2800" dirty="0"/>
              <a:t>in isolation from the rest of the production </a:t>
            </a:r>
            <a:r>
              <a:rPr lang="en-US" sz="2800" dirty="0" smtClean="0"/>
              <a:t>code.</a:t>
            </a:r>
            <a:endParaRPr lang="en-US" sz="2800" dirty="0"/>
          </a:p>
          <a:p>
            <a:pPr>
              <a:buClr>
                <a:srgbClr val="FF0000"/>
              </a:buClr>
              <a:buFont typeface="Wingdings" panose="05000000000000000000" pitchFamily="2" charset="2"/>
              <a:buChar char="ü"/>
            </a:pPr>
            <a:r>
              <a:rPr lang="es-419" sz="2800" dirty="0" err="1" smtClean="0"/>
              <a:t>Testing</a:t>
            </a:r>
            <a:r>
              <a:rPr lang="es-419" sz="2800" dirty="0" smtClean="0"/>
              <a:t> </a:t>
            </a:r>
            <a:r>
              <a:rPr lang="es-419" sz="2800" dirty="0" err="1"/>
              <a:t>only</a:t>
            </a:r>
            <a:r>
              <a:rPr lang="es-419" sz="2800" dirty="0"/>
              <a:t> </a:t>
            </a:r>
            <a:r>
              <a:rPr lang="es-419" sz="2800" dirty="0" err="1"/>
              <a:t>public</a:t>
            </a:r>
            <a:r>
              <a:rPr lang="es-419" sz="2800" dirty="0"/>
              <a:t> </a:t>
            </a:r>
            <a:r>
              <a:rPr lang="es-419" sz="2800" dirty="0" err="1" smtClean="0"/>
              <a:t>endpoints</a:t>
            </a:r>
            <a:r>
              <a:rPr lang="en-US" sz="2800" dirty="0" smtClean="0"/>
              <a:t>.</a:t>
            </a:r>
            <a:endParaRPr lang="es-419" sz="2800" dirty="0"/>
          </a:p>
          <a:p>
            <a:pPr>
              <a:buClr>
                <a:srgbClr val="FF0000"/>
              </a:buClr>
              <a:buFont typeface="Wingdings" panose="05000000000000000000" pitchFamily="2" charset="2"/>
              <a:buChar char="ü"/>
            </a:pPr>
            <a:r>
              <a:rPr lang="en-US" sz="2800" dirty="0" smtClean="0"/>
              <a:t>Running </a:t>
            </a:r>
            <a:r>
              <a:rPr lang="en-US" sz="2800" dirty="0"/>
              <a:t>the tests gets an automated pass/fail </a:t>
            </a:r>
            <a:r>
              <a:rPr lang="en-US" sz="2800" dirty="0" smtClean="0"/>
              <a:t>result.</a:t>
            </a:r>
          </a:p>
        </p:txBody>
      </p:sp>
    </p:spTree>
    <p:extLst>
      <p:ext uri="{BB962C8B-B14F-4D97-AF65-F5344CB8AC3E}">
        <p14:creationId xmlns:p14="http://schemas.microsoft.com/office/powerpoint/2010/main" val="74508905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457200"/>
            <a:ext cx="8229600" cy="1143000"/>
          </a:xfrm>
        </p:spPr>
        <p:txBody>
          <a:bodyPr>
            <a:normAutofit fontScale="90000"/>
          </a:bodyPr>
          <a:lstStyle/>
          <a:p>
            <a:pPr>
              <a:buClr>
                <a:srgbClr val="FF0000"/>
              </a:buClr>
              <a:tabLst>
                <a:tab pos="3319463" algn="l"/>
              </a:tabLst>
            </a:pPr>
            <a:r>
              <a:rPr lang="en-US" sz="3600" dirty="0" smtClean="0"/>
              <a:t>LESSON </a:t>
            </a:r>
            <a:r>
              <a:rPr lang="en-US" sz="3600" dirty="0"/>
              <a:t>1: THE MEANING OF UNIT TESTING AND TEST-DRIVEN </a:t>
            </a:r>
            <a:r>
              <a:rPr lang="es-419" sz="3600" dirty="0"/>
              <a:t>DEVELOPMENT</a:t>
            </a:r>
            <a:r>
              <a:rPr lang="en-US" sz="3600" dirty="0"/>
              <a:t>.</a:t>
            </a:r>
            <a:endParaRPr lang="es-419" sz="3600" dirty="0"/>
          </a:p>
        </p:txBody>
      </p:sp>
      <p:pic>
        <p:nvPicPr>
          <p:cNvPr id="6" name="Picture 4" descr="http://www.codeproject.com/KB/aspnet/763928/2.pn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281618" y="1905000"/>
            <a:ext cx="6580764" cy="2514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457200" y="4722312"/>
            <a:ext cx="8001000" cy="923330"/>
          </a:xfrm>
          <a:prstGeom prst="rect">
            <a:avLst/>
          </a:prstGeom>
        </p:spPr>
        <p:txBody>
          <a:bodyPr wrap="square">
            <a:spAutoFit/>
          </a:bodyPr>
          <a:lstStyle/>
          <a:p>
            <a:r>
              <a:rPr lang="en-US" b="1" dirty="0">
                <a:solidFill>
                  <a:srgbClr val="111111"/>
                </a:solidFill>
                <a:latin typeface="Segoe UI" panose="020B0502040204020203" pitchFamily="34" charset="0"/>
              </a:rPr>
              <a:t>What exactly mean by “Automated Manner”?</a:t>
            </a:r>
            <a:endParaRPr lang="en-US" dirty="0">
              <a:solidFill>
                <a:srgbClr val="111111"/>
              </a:solidFill>
              <a:latin typeface="Segoe UI" panose="020B0502040204020203" pitchFamily="34" charset="0"/>
            </a:endParaRPr>
          </a:p>
          <a:p>
            <a:r>
              <a:rPr lang="en-US" dirty="0">
                <a:solidFill>
                  <a:srgbClr val="111111"/>
                </a:solidFill>
                <a:latin typeface="Segoe UI" panose="020B0502040204020203" pitchFamily="34" charset="0"/>
              </a:rPr>
              <a:t>We will write one more code which will do the testing of our other code (testing of the result of a function).</a:t>
            </a:r>
            <a:endParaRPr lang="en-US" b="0" i="0" dirty="0">
              <a:solidFill>
                <a:srgbClr val="111111"/>
              </a:solidFill>
              <a:effectLst/>
              <a:latin typeface="Segoe UI" panose="020B0502040204020203" pitchFamily="34" charset="0"/>
            </a:endParaRPr>
          </a:p>
        </p:txBody>
      </p:sp>
    </p:spTree>
    <p:extLst>
      <p:ext uri="{BB962C8B-B14F-4D97-AF65-F5344CB8AC3E}">
        <p14:creationId xmlns:p14="http://schemas.microsoft.com/office/powerpoint/2010/main" val="51537515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457200"/>
            <a:ext cx="8229600" cy="1143000"/>
          </a:xfrm>
        </p:spPr>
        <p:txBody>
          <a:bodyPr>
            <a:normAutofit fontScale="90000"/>
          </a:bodyPr>
          <a:lstStyle/>
          <a:p>
            <a:pPr>
              <a:buClr>
                <a:srgbClr val="FF0000"/>
              </a:buClr>
              <a:tabLst>
                <a:tab pos="3319463" algn="l"/>
              </a:tabLst>
            </a:pPr>
            <a:r>
              <a:rPr lang="en-US" sz="3600" dirty="0" smtClean="0"/>
              <a:t>LESSON </a:t>
            </a:r>
            <a:r>
              <a:rPr lang="en-US" sz="3600" dirty="0"/>
              <a:t>1: THE MEANING OF UNIT TESTING AND TEST-DRIVEN </a:t>
            </a:r>
            <a:r>
              <a:rPr lang="es-419" sz="3600" dirty="0"/>
              <a:t>DEVELOPMENT</a:t>
            </a:r>
            <a:r>
              <a:rPr lang="en-US" sz="3600" dirty="0"/>
              <a:t>.</a:t>
            </a:r>
            <a:endParaRPr lang="es-419" sz="3600" dirty="0"/>
          </a:p>
        </p:txBody>
      </p:sp>
      <p:sp>
        <p:nvSpPr>
          <p:cNvPr id="2" name="Content Placeholder 1"/>
          <p:cNvSpPr>
            <a:spLocks noGrp="1"/>
          </p:cNvSpPr>
          <p:nvPr>
            <p:ph idx="1"/>
          </p:nvPr>
        </p:nvSpPr>
        <p:spPr/>
        <p:txBody>
          <a:bodyPr>
            <a:normAutofit/>
          </a:bodyPr>
          <a:lstStyle/>
          <a:p>
            <a:pPr marL="0" indent="0">
              <a:buNone/>
            </a:pPr>
            <a:r>
              <a:rPr lang="en-US" dirty="0" smtClean="0"/>
              <a:t>What </a:t>
            </a:r>
            <a:r>
              <a:rPr lang="en-US" dirty="0"/>
              <a:t>is the result of </a:t>
            </a:r>
            <a:r>
              <a:rPr lang="en-US" b="1" dirty="0">
                <a:solidFill>
                  <a:srgbClr val="FF0000"/>
                </a:solidFill>
              </a:rPr>
              <a:t>996*965/5</a:t>
            </a:r>
            <a:r>
              <a:rPr lang="en-US" dirty="0" smtClean="0"/>
              <a:t>?”</a:t>
            </a:r>
          </a:p>
          <a:p>
            <a:pPr marL="0" indent="0">
              <a:buClr>
                <a:srgbClr val="FF0000"/>
              </a:buClr>
              <a:buNone/>
            </a:pPr>
            <a:r>
              <a:rPr lang="en-US" b="1" dirty="0" smtClean="0"/>
              <a:t>3 </a:t>
            </a:r>
            <a:r>
              <a:rPr lang="en-US" b="1" dirty="0"/>
              <a:t>more </a:t>
            </a:r>
            <a:r>
              <a:rPr lang="en-US" b="1" dirty="0" smtClean="0"/>
              <a:t>questions</a:t>
            </a:r>
          </a:p>
          <a:p>
            <a:pPr marL="0" indent="0">
              <a:buClr>
                <a:srgbClr val="FF0000"/>
              </a:buClr>
              <a:buNone/>
            </a:pPr>
            <a:endParaRPr lang="en-US" dirty="0"/>
          </a:p>
          <a:p>
            <a:pPr lvl="1">
              <a:buClr>
                <a:srgbClr val="FF0000"/>
              </a:buClr>
              <a:buFont typeface="Wingdings" panose="05000000000000000000" pitchFamily="2" charset="2"/>
              <a:buChar char="Ø"/>
            </a:pPr>
            <a:r>
              <a:rPr lang="en-US" dirty="0"/>
              <a:t>Do you think your answer is correct?</a:t>
            </a:r>
          </a:p>
          <a:p>
            <a:pPr lvl="1">
              <a:buClr>
                <a:srgbClr val="FF0000"/>
              </a:buClr>
              <a:buFont typeface="Wingdings" panose="05000000000000000000" pitchFamily="2" charset="2"/>
              <a:buChar char="Ø"/>
            </a:pPr>
            <a:r>
              <a:rPr lang="en-US" dirty="0"/>
              <a:t>If yes, how much time you took to get the result?</a:t>
            </a:r>
          </a:p>
          <a:p>
            <a:pPr lvl="1">
              <a:buClr>
                <a:srgbClr val="FF0000"/>
              </a:buClr>
              <a:buFont typeface="Wingdings" panose="05000000000000000000" pitchFamily="2" charset="2"/>
              <a:buChar char="Ø"/>
            </a:pPr>
            <a:r>
              <a:rPr lang="en-US" dirty="0"/>
              <a:t>Can you reuse the calculation process (which was performed in your mind), if the figure in the operation </a:t>
            </a:r>
            <a:r>
              <a:rPr lang="en-US" dirty="0" smtClean="0"/>
              <a:t>get changed?</a:t>
            </a:r>
          </a:p>
          <a:p>
            <a:endParaRPr lang="es-419" dirty="0"/>
          </a:p>
        </p:txBody>
      </p:sp>
      <p:pic>
        <p:nvPicPr>
          <p:cNvPr id="3074" name="Picture 2" descr="https://teaching.berkeley.edu/sites/teaching.berkeley.edu/files/styles/large/public/Thinking.44121810.jpg?itok=nI752Xps"/>
          <p:cNvPicPr>
            <a:picLocks noChangeAspect="1" noChangeArrowheads="1"/>
          </p:cNvPicPr>
          <p:nvPr/>
        </p:nvPicPr>
        <p:blipFill rotWithShape="1">
          <a:blip r:embed="rId3">
            <a:extLst>
              <a:ext uri="{28A0092B-C50C-407E-A947-70E740481C1C}">
                <a14:useLocalDpi xmlns:a14="http://schemas.microsoft.com/office/drawing/2010/main" val="0"/>
              </a:ext>
            </a:extLst>
          </a:blip>
          <a:srcRect l="10344" r="40517"/>
          <a:stretch/>
        </p:blipFill>
        <p:spPr bwMode="auto">
          <a:xfrm>
            <a:off x="6705600" y="1905000"/>
            <a:ext cx="1447801" cy="16573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550100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457200"/>
            <a:ext cx="8229600" cy="1143000"/>
          </a:xfrm>
        </p:spPr>
        <p:txBody>
          <a:bodyPr>
            <a:normAutofit fontScale="90000"/>
          </a:bodyPr>
          <a:lstStyle/>
          <a:p>
            <a:pPr>
              <a:buClr>
                <a:srgbClr val="FF0000"/>
              </a:buClr>
              <a:tabLst>
                <a:tab pos="3319463" algn="l"/>
              </a:tabLst>
            </a:pPr>
            <a:r>
              <a:rPr lang="en-US" sz="3600" dirty="0" smtClean="0"/>
              <a:t>LESSON </a:t>
            </a:r>
            <a:r>
              <a:rPr lang="en-US" sz="3600" dirty="0"/>
              <a:t>1: THE MEANING OF UNIT TESTING AND TEST-DRIVEN </a:t>
            </a:r>
            <a:r>
              <a:rPr lang="es-419" sz="3600" dirty="0"/>
              <a:t>DEVELOPMENT</a:t>
            </a:r>
            <a:r>
              <a:rPr lang="en-US" sz="3600" dirty="0"/>
              <a:t>.</a:t>
            </a:r>
            <a:endParaRPr lang="es-419" sz="3600" dirty="0"/>
          </a:p>
        </p:txBody>
      </p:sp>
      <p:sp>
        <p:nvSpPr>
          <p:cNvPr id="2" name="Content Placeholder 1"/>
          <p:cNvSpPr>
            <a:spLocks noGrp="1"/>
          </p:cNvSpPr>
          <p:nvPr>
            <p:ph idx="1"/>
          </p:nvPr>
        </p:nvSpPr>
        <p:spPr/>
        <p:txBody>
          <a:bodyPr>
            <a:normAutofit/>
          </a:bodyPr>
          <a:lstStyle/>
          <a:p>
            <a:pPr marL="0" indent="0">
              <a:buNone/>
            </a:pPr>
            <a:r>
              <a:rPr lang="en-US" b="1" dirty="0" smtClean="0"/>
              <a:t>Now just replace the manual work performed inside your mind with </a:t>
            </a:r>
            <a:r>
              <a:rPr lang="en-US" b="1" dirty="0"/>
              <a:t>a calculator.</a:t>
            </a:r>
            <a:endParaRPr lang="en-US" dirty="0"/>
          </a:p>
          <a:p>
            <a:pPr lvl="1">
              <a:buClr>
                <a:srgbClr val="FF0000"/>
              </a:buClr>
              <a:buFont typeface="Wingdings" panose="05000000000000000000" pitchFamily="2" charset="2"/>
              <a:buChar char="Ø"/>
            </a:pPr>
            <a:r>
              <a:rPr lang="en-US" dirty="0"/>
              <a:t>Now you will be 100% sure about the result.</a:t>
            </a:r>
          </a:p>
          <a:p>
            <a:pPr lvl="1">
              <a:buClr>
                <a:srgbClr val="FF0000"/>
              </a:buClr>
              <a:buFont typeface="Wingdings" panose="05000000000000000000" pitchFamily="2" charset="2"/>
              <a:buChar char="Ø"/>
            </a:pPr>
            <a:r>
              <a:rPr lang="en-US" dirty="0"/>
              <a:t>Answer will be quick.</a:t>
            </a:r>
          </a:p>
          <a:p>
            <a:pPr lvl="1">
              <a:buClr>
                <a:srgbClr val="FF0000"/>
              </a:buClr>
              <a:buFont typeface="Wingdings" panose="05000000000000000000" pitchFamily="2" charset="2"/>
              <a:buChar char="Ø"/>
            </a:pPr>
            <a:r>
              <a:rPr lang="en-US" dirty="0"/>
              <a:t>Reuse the same calculator for another </a:t>
            </a:r>
            <a:r>
              <a:rPr lang="en-US" dirty="0" smtClean="0"/>
              <a:t>calculation. </a:t>
            </a:r>
          </a:p>
          <a:p>
            <a:pPr marL="0" indent="0">
              <a:buClr>
                <a:srgbClr val="FF0000"/>
              </a:buClr>
              <a:buNone/>
            </a:pPr>
            <a:r>
              <a:rPr lang="en-US" b="1" dirty="0" smtClean="0"/>
              <a:t>Automation</a:t>
            </a:r>
            <a:r>
              <a:rPr lang="en-US" dirty="0" smtClean="0"/>
              <a:t> </a:t>
            </a:r>
            <a:r>
              <a:rPr lang="en-US" dirty="0"/>
              <a:t>makes things more </a:t>
            </a:r>
            <a:r>
              <a:rPr lang="en-US" i="1" dirty="0"/>
              <a:t>accurate, faster and reusable</a:t>
            </a:r>
            <a:r>
              <a:rPr lang="en-US" dirty="0"/>
              <a:t>.</a:t>
            </a:r>
          </a:p>
          <a:p>
            <a:endParaRPr lang="es-419" dirty="0"/>
          </a:p>
        </p:txBody>
      </p:sp>
      <p:pic>
        <p:nvPicPr>
          <p:cNvPr id="2050" name="Picture 2" descr="http://contabilidadmacrisa.files.wordpress.com/2012/02/7999489-orange-dibujos-animados-con-una-calculadora-en-blanco.jpg"/>
          <p:cNvPicPr>
            <a:picLocks noChangeAspect="1" noChangeArrowheads="1"/>
          </p:cNvPicPr>
          <p:nvPr/>
        </p:nvPicPr>
        <p:blipFill rotWithShape="1">
          <a:blip r:embed="rId3">
            <a:extLst>
              <a:ext uri="{28A0092B-C50C-407E-A947-70E740481C1C}">
                <a14:useLocalDpi xmlns:a14="http://schemas.microsoft.com/office/drawing/2010/main" val="0"/>
              </a:ext>
            </a:extLst>
          </a:blip>
          <a:srcRect l="12000" t="7692" r="16000" b="5129"/>
          <a:stretch/>
        </p:blipFill>
        <p:spPr bwMode="auto">
          <a:xfrm>
            <a:off x="6781800" y="4800600"/>
            <a:ext cx="1676400" cy="15832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985261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457200"/>
            <a:ext cx="8229600" cy="1143000"/>
          </a:xfrm>
        </p:spPr>
        <p:txBody>
          <a:bodyPr>
            <a:normAutofit fontScale="90000"/>
          </a:bodyPr>
          <a:lstStyle/>
          <a:p>
            <a:pPr>
              <a:buClr>
                <a:srgbClr val="FF0000"/>
              </a:buClr>
              <a:tabLst>
                <a:tab pos="3319463" algn="l"/>
              </a:tabLst>
            </a:pPr>
            <a:r>
              <a:rPr lang="en-US" sz="3600" dirty="0" smtClean="0"/>
              <a:t>LESSON </a:t>
            </a:r>
            <a:r>
              <a:rPr lang="en-US" sz="3600" dirty="0"/>
              <a:t>1: THE MEANING OF UNIT TESTING AND TEST-DRIVEN </a:t>
            </a:r>
            <a:r>
              <a:rPr lang="es-419" sz="3600" dirty="0"/>
              <a:t>DEVELOPMENT</a:t>
            </a:r>
            <a:r>
              <a:rPr lang="en-US" sz="3600" dirty="0"/>
              <a:t>.</a:t>
            </a:r>
            <a:endParaRPr lang="es-419" sz="3600" dirty="0"/>
          </a:p>
        </p:txBody>
      </p:sp>
      <p:sp>
        <p:nvSpPr>
          <p:cNvPr id="2" name="Content Placeholder 1"/>
          <p:cNvSpPr>
            <a:spLocks noGrp="1"/>
          </p:cNvSpPr>
          <p:nvPr>
            <p:ph idx="1"/>
          </p:nvPr>
        </p:nvSpPr>
        <p:spPr>
          <a:xfrm>
            <a:off x="457200" y="1752600"/>
            <a:ext cx="8229600" cy="4495800"/>
          </a:xfrm>
        </p:spPr>
        <p:txBody>
          <a:bodyPr>
            <a:noAutofit/>
          </a:bodyPr>
          <a:lstStyle/>
          <a:p>
            <a:pPr marL="0" indent="0" algn="just">
              <a:buNone/>
            </a:pPr>
            <a:r>
              <a:rPr lang="en-US" sz="2800" b="1" i="1" dirty="0" smtClean="0"/>
              <a:t>Test</a:t>
            </a:r>
            <a:r>
              <a:rPr lang="en-US" sz="2800" b="1" dirty="0" smtClean="0"/>
              <a:t>-</a:t>
            </a:r>
            <a:r>
              <a:rPr lang="en-US" sz="2800" b="1" i="1" dirty="0" smtClean="0"/>
              <a:t>driven development </a:t>
            </a:r>
            <a:r>
              <a:rPr lang="en-US" sz="2800" dirty="0" smtClean="0"/>
              <a:t>is the process of using unit tests to drive the </a:t>
            </a:r>
            <a:r>
              <a:rPr lang="en-US" sz="2800" i="1" dirty="0" smtClean="0"/>
              <a:t>design </a:t>
            </a:r>
            <a:r>
              <a:rPr lang="en-US" sz="2800" dirty="0" smtClean="0"/>
              <a:t>of your production code by writing the tests first, and then writing just enough production code to make the tests pass.	</a:t>
            </a:r>
          </a:p>
          <a:p>
            <a:pPr marL="0" indent="0" algn="just">
              <a:buNone/>
            </a:pPr>
            <a:endParaRPr lang="en-US" sz="2800" dirty="0" smtClean="0"/>
          </a:p>
          <a:p>
            <a:pPr marL="0" indent="0" algn="just">
              <a:buNone/>
            </a:pPr>
            <a:r>
              <a:rPr lang="en-US" sz="2800" dirty="0" smtClean="0"/>
              <a:t>These </a:t>
            </a:r>
            <a:r>
              <a:rPr lang="en-US" sz="2800" dirty="0"/>
              <a:t>tests help to </a:t>
            </a:r>
            <a:r>
              <a:rPr lang="en-US" sz="2800" dirty="0" smtClean="0"/>
              <a:t>shape the </a:t>
            </a:r>
            <a:r>
              <a:rPr lang="en-US" sz="2800" dirty="0"/>
              <a:t>API of components by becoming the </a:t>
            </a:r>
            <a:r>
              <a:rPr lang="en-US" sz="2800" dirty="0" smtClean="0"/>
              <a:t>first </a:t>
            </a:r>
            <a:r>
              <a:rPr lang="en-US" sz="2800" dirty="0"/>
              <a:t>users of the APIs.</a:t>
            </a:r>
            <a:endParaRPr lang="en-US" sz="2800" dirty="0" smtClean="0"/>
          </a:p>
          <a:p>
            <a:pPr algn="just"/>
            <a:endParaRPr lang="en-US" sz="2800" dirty="0" smtClean="0"/>
          </a:p>
        </p:txBody>
      </p:sp>
      <p:pic>
        <p:nvPicPr>
          <p:cNvPr id="2050" name="Picture 2" descr="http://2.bp.blogspot.com/-_WFvOU6Ql1c/Uzg1-vE07YI/AAAAAAAAB3o/nIK60fEwGDI/s1600/td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7000" y="4559300"/>
            <a:ext cx="1905000"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156112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32416</TotalTime>
  <Words>1173</Words>
  <Application>Microsoft Office PowerPoint</Application>
  <PresentationFormat>On-screen Show (4:3)</PresentationFormat>
  <Paragraphs>167</Paragraphs>
  <Slides>17</Slides>
  <Notes>13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Calibri</vt:lpstr>
      <vt:lpstr>Segoe UI</vt:lpstr>
      <vt:lpstr>Wingdings</vt:lpstr>
      <vt:lpstr>Wingdings 2</vt:lpstr>
      <vt:lpstr>Office Theme</vt:lpstr>
      <vt:lpstr>ASP.NET 70-486</vt:lpstr>
      <vt:lpstr>CHAPTER 12. UNIT TESTING</vt:lpstr>
      <vt:lpstr>Lesson 1: THE MEANING OF UNIT TESTING AND TEST-DRIVEN DEVELOPMENT.</vt:lpstr>
      <vt:lpstr>LESSON 1: THE MEANING OF UNIT TESTING AND TEST-DRIVEN DEVELOPMENT.</vt:lpstr>
      <vt:lpstr>LESSON 1: THE MEANING OF UNIT TESTING AND TEST-DRIVEN DEVELOPMENT.</vt:lpstr>
      <vt:lpstr>LESSON 1: THE MEANING OF UNIT TESTING AND TEST-DRIVEN DEVELOPMENT.</vt:lpstr>
      <vt:lpstr>LESSON 1: THE MEANING OF UNIT TESTING AND TEST-DRIVEN DEVELOPMENT.</vt:lpstr>
      <vt:lpstr>LESSON 1: THE MEANING OF UNIT TESTING AND TEST-DRIVEN DEVELOPMENT.</vt:lpstr>
      <vt:lpstr>LESSON 1: THE MEANING OF UNIT TESTING AND TEST-DRIVEN DEVELOPMENT.</vt:lpstr>
      <vt:lpstr>LESSON 1: THE MEANING OF UNIT TESTING AND TEST-DRIVEN DEVELOPMENT.</vt:lpstr>
      <vt:lpstr>Lesson 2: MVC UNIT TESTING.</vt:lpstr>
      <vt:lpstr>LESSON 2: MVC UNIT TESTING.</vt:lpstr>
      <vt:lpstr>LESSON 2: MVC UNIT TESTING.</vt:lpstr>
      <vt:lpstr>LESSON 2: MVC UNIT TESTING.</vt:lpstr>
      <vt:lpstr>LESSON 2: MVC UNIT TESTING.</vt:lpstr>
      <vt:lpstr>LESSON 2: MVC UNIT TESTING.</vt:lpstr>
      <vt:lpstr>LESSON 2: MVC UNIT TESTING.</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achavez</dc:creator>
  <cp:lastModifiedBy>Brenda Gonzalez</cp:lastModifiedBy>
  <cp:revision>524</cp:revision>
  <dcterms:created xsi:type="dcterms:W3CDTF">2010-12-23T19:30:12Z</dcterms:created>
  <dcterms:modified xsi:type="dcterms:W3CDTF">2015-07-29T19:58:52Z</dcterms:modified>
</cp:coreProperties>
</file>