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4"/>
    <p:sldMasterId id="2147483779" r:id="rId5"/>
  </p:sldMasterIdLst>
  <p:notesMasterIdLst>
    <p:notesMasterId r:id="rId17"/>
  </p:notesMasterIdLst>
  <p:handoutMasterIdLst>
    <p:handoutMasterId r:id="rId18"/>
  </p:handoutMasterIdLst>
  <p:sldIdLst>
    <p:sldId id="296" r:id="rId6"/>
    <p:sldId id="293" r:id="rId7"/>
    <p:sldId id="257" r:id="rId8"/>
    <p:sldId id="301" r:id="rId9"/>
    <p:sldId id="297" r:id="rId10"/>
    <p:sldId id="300" r:id="rId11"/>
    <p:sldId id="298" r:id="rId12"/>
    <p:sldId id="303" r:id="rId13"/>
    <p:sldId id="302" r:id="rId14"/>
    <p:sldId id="299" r:id="rId15"/>
    <p:sldId id="292" r:id="rId16"/>
  </p:sldIdLst>
  <p:sldSz cx="12188825" cy="6858000"/>
  <p:notesSz cx="6858000" cy="9296400"/>
  <p:custDataLst>
    <p:tags r:id="rId19"/>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5">
          <p15:clr>
            <a:srgbClr val="A4A3A4"/>
          </p15:clr>
        </p15:guide>
        <p15:guide id="2" orient="horz" pos="719">
          <p15:clr>
            <a:srgbClr val="A4A3A4"/>
          </p15:clr>
        </p15:guide>
        <p15:guide id="3" orient="horz" pos="4166">
          <p15:clr>
            <a:srgbClr val="A4A3A4"/>
          </p15:clr>
        </p15:guide>
        <p15:guide id="4" orient="horz" pos="3937">
          <p15:clr>
            <a:srgbClr val="A4A3A4"/>
          </p15:clr>
        </p15:guide>
        <p15:guide id="5" orient="horz" pos="1068">
          <p15:clr>
            <a:srgbClr val="A4A3A4"/>
          </p15:clr>
        </p15:guide>
        <p15:guide id="6" pos="326">
          <p15:clr>
            <a:srgbClr val="A4A3A4"/>
          </p15:clr>
        </p15:guide>
        <p15:guide id="7" pos="7355">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DD9"/>
    <a:srgbClr val="95CBF4"/>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47" autoAdjust="0"/>
    <p:restoredTop sz="70071" autoAdjust="0"/>
  </p:normalViewPr>
  <p:slideViewPr>
    <p:cSldViewPr snapToGrid="0">
      <p:cViewPr varScale="1">
        <p:scale>
          <a:sx n="63" d="100"/>
          <a:sy n="63" d="100"/>
        </p:scale>
        <p:origin x="84" y="468"/>
      </p:cViewPr>
      <p:guideLst>
        <p:guide orient="horz" pos="895"/>
        <p:guide orient="horz" pos="719"/>
        <p:guide orient="horz" pos="4166"/>
        <p:guide orient="horz" pos="3937"/>
        <p:guide orient="horz" pos="1068"/>
        <p:guide pos="326"/>
        <p:guide pos="7355"/>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78" d="100"/>
          <a:sy n="78" d="100"/>
        </p:scale>
        <p:origin x="-2622"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E7DF19-1910-416C-936F-EB2E6F37734B}" type="doc">
      <dgm:prSet loTypeId="urn:microsoft.com/office/officeart/2005/8/layout/chevron1" loCatId="process" qsTypeId="urn:microsoft.com/office/officeart/2005/8/quickstyle/simple1" qsCatId="simple" csTypeId="urn:microsoft.com/office/officeart/2005/8/colors/accent2_3" csCatId="accent2" phldr="1"/>
      <dgm:spPr/>
    </dgm:pt>
    <dgm:pt modelId="{DD3994C7-351F-4257-913D-F4A281A62D15}">
      <dgm:prSet phldrT="[Text]"/>
      <dgm:spPr/>
      <dgm:t>
        <a:bodyPr/>
        <a:lstStyle/>
        <a:p>
          <a:r>
            <a:rPr lang="en-US" dirty="0" smtClean="0"/>
            <a:t>Adaptive Rendering</a:t>
          </a:r>
          <a:endParaRPr lang="en-US" dirty="0"/>
        </a:p>
      </dgm:t>
    </dgm:pt>
    <dgm:pt modelId="{F33C3D3C-59B7-4604-BF70-E7155A791C27}" type="parTrans" cxnId="{954744B8-091B-47A5-9194-A858CDDF9ED6}">
      <dgm:prSet/>
      <dgm:spPr/>
      <dgm:t>
        <a:bodyPr/>
        <a:lstStyle/>
        <a:p>
          <a:endParaRPr lang="en-US"/>
        </a:p>
      </dgm:t>
    </dgm:pt>
    <dgm:pt modelId="{94F90DEE-5452-4E7C-8741-25D5AC0BAB48}" type="sibTrans" cxnId="{954744B8-091B-47A5-9194-A858CDDF9ED6}">
      <dgm:prSet/>
      <dgm:spPr/>
      <dgm:t>
        <a:bodyPr/>
        <a:lstStyle/>
        <a:p>
          <a:endParaRPr lang="en-US"/>
        </a:p>
      </dgm:t>
    </dgm:pt>
    <dgm:pt modelId="{F9EB828E-2175-4F14-9456-1632A0625942}">
      <dgm:prSet phldrT="[Text]"/>
      <dgm:spPr/>
      <dgm:t>
        <a:bodyPr/>
        <a:lstStyle/>
        <a:p>
          <a:r>
            <a:rPr lang="en-US" dirty="0" smtClean="0"/>
            <a:t>Display Modes</a:t>
          </a:r>
          <a:endParaRPr lang="en-US" dirty="0"/>
        </a:p>
      </dgm:t>
    </dgm:pt>
    <dgm:pt modelId="{67F9A29D-E511-4CC2-B9CC-DA5375126A5F}" type="parTrans" cxnId="{5E3B5D79-C98C-43B3-B29B-22BD5791019B}">
      <dgm:prSet/>
      <dgm:spPr/>
      <dgm:t>
        <a:bodyPr/>
        <a:lstStyle/>
        <a:p>
          <a:endParaRPr lang="en-US"/>
        </a:p>
      </dgm:t>
    </dgm:pt>
    <dgm:pt modelId="{C86C6D46-6319-4D88-984A-B979503725FE}" type="sibTrans" cxnId="{5E3B5D79-C98C-43B3-B29B-22BD5791019B}">
      <dgm:prSet/>
      <dgm:spPr/>
      <dgm:t>
        <a:bodyPr/>
        <a:lstStyle/>
        <a:p>
          <a:endParaRPr lang="en-US"/>
        </a:p>
      </dgm:t>
    </dgm:pt>
    <dgm:pt modelId="{C272011E-6ADE-453D-A44E-74B7386D26E3}">
      <dgm:prSet phldrT="[Text]"/>
      <dgm:spPr/>
      <dgm:t>
        <a:bodyPr/>
        <a:lstStyle/>
        <a:p>
          <a:r>
            <a:rPr lang="en-US" dirty="0" smtClean="0"/>
            <a:t>Mobile Template</a:t>
          </a:r>
          <a:endParaRPr lang="en-US" dirty="0"/>
        </a:p>
      </dgm:t>
    </dgm:pt>
    <dgm:pt modelId="{FC0890FA-9566-41C1-B394-C0218DD7C41D}" type="parTrans" cxnId="{D134C985-2264-466F-B81F-837ECE8CBB8F}">
      <dgm:prSet/>
      <dgm:spPr/>
      <dgm:t>
        <a:bodyPr/>
        <a:lstStyle/>
        <a:p>
          <a:endParaRPr lang="en-US"/>
        </a:p>
      </dgm:t>
    </dgm:pt>
    <dgm:pt modelId="{8469E8DB-7332-470A-80A9-50973E1285F5}" type="sibTrans" cxnId="{D134C985-2264-466F-B81F-837ECE8CBB8F}">
      <dgm:prSet/>
      <dgm:spPr/>
      <dgm:t>
        <a:bodyPr/>
        <a:lstStyle/>
        <a:p>
          <a:endParaRPr lang="en-US"/>
        </a:p>
      </dgm:t>
    </dgm:pt>
    <dgm:pt modelId="{5EA4BF83-81CB-4646-8D82-3383297CA1D9}" type="pres">
      <dgm:prSet presAssocID="{69E7DF19-1910-416C-936F-EB2E6F37734B}" presName="Name0" presStyleCnt="0">
        <dgm:presLayoutVars>
          <dgm:dir/>
          <dgm:animLvl val="lvl"/>
          <dgm:resizeHandles val="exact"/>
        </dgm:presLayoutVars>
      </dgm:prSet>
      <dgm:spPr/>
    </dgm:pt>
    <dgm:pt modelId="{FCDB03F9-54DE-42A5-A2D1-A9693C422DE3}" type="pres">
      <dgm:prSet presAssocID="{DD3994C7-351F-4257-913D-F4A281A62D15}" presName="parTxOnly" presStyleLbl="node1" presStyleIdx="0" presStyleCnt="3">
        <dgm:presLayoutVars>
          <dgm:chMax val="0"/>
          <dgm:chPref val="0"/>
          <dgm:bulletEnabled val="1"/>
        </dgm:presLayoutVars>
      </dgm:prSet>
      <dgm:spPr/>
      <dgm:t>
        <a:bodyPr/>
        <a:lstStyle/>
        <a:p>
          <a:endParaRPr lang="en-US"/>
        </a:p>
      </dgm:t>
    </dgm:pt>
    <dgm:pt modelId="{CBAC770F-DE5D-4146-B5F8-C7608ED413A9}" type="pres">
      <dgm:prSet presAssocID="{94F90DEE-5452-4E7C-8741-25D5AC0BAB48}" presName="parTxOnlySpace" presStyleCnt="0"/>
      <dgm:spPr/>
    </dgm:pt>
    <dgm:pt modelId="{79AF9C3F-782F-4B05-A97C-56A20D515260}" type="pres">
      <dgm:prSet presAssocID="{F9EB828E-2175-4F14-9456-1632A0625942}" presName="parTxOnly" presStyleLbl="node1" presStyleIdx="1" presStyleCnt="3">
        <dgm:presLayoutVars>
          <dgm:chMax val="0"/>
          <dgm:chPref val="0"/>
          <dgm:bulletEnabled val="1"/>
        </dgm:presLayoutVars>
      </dgm:prSet>
      <dgm:spPr/>
      <dgm:t>
        <a:bodyPr/>
        <a:lstStyle/>
        <a:p>
          <a:endParaRPr lang="en-US"/>
        </a:p>
      </dgm:t>
    </dgm:pt>
    <dgm:pt modelId="{7D0AAF60-90F3-4D71-8C2A-4AE30D645E47}" type="pres">
      <dgm:prSet presAssocID="{C86C6D46-6319-4D88-984A-B979503725FE}" presName="parTxOnlySpace" presStyleCnt="0"/>
      <dgm:spPr/>
    </dgm:pt>
    <dgm:pt modelId="{6CEDF4AE-297F-47E1-A7FC-371F05976771}" type="pres">
      <dgm:prSet presAssocID="{C272011E-6ADE-453D-A44E-74B7386D26E3}" presName="parTxOnly" presStyleLbl="node1" presStyleIdx="2" presStyleCnt="3">
        <dgm:presLayoutVars>
          <dgm:chMax val="0"/>
          <dgm:chPref val="0"/>
          <dgm:bulletEnabled val="1"/>
        </dgm:presLayoutVars>
      </dgm:prSet>
      <dgm:spPr/>
      <dgm:t>
        <a:bodyPr/>
        <a:lstStyle/>
        <a:p>
          <a:endParaRPr lang="en-US"/>
        </a:p>
      </dgm:t>
    </dgm:pt>
  </dgm:ptLst>
  <dgm:cxnLst>
    <dgm:cxn modelId="{1AA79C45-8E72-4113-988F-2B97C1C27AF1}" type="presOf" srcId="{DD3994C7-351F-4257-913D-F4A281A62D15}" destId="{FCDB03F9-54DE-42A5-A2D1-A9693C422DE3}" srcOrd="0" destOrd="0" presId="urn:microsoft.com/office/officeart/2005/8/layout/chevron1"/>
    <dgm:cxn modelId="{954744B8-091B-47A5-9194-A858CDDF9ED6}" srcId="{69E7DF19-1910-416C-936F-EB2E6F37734B}" destId="{DD3994C7-351F-4257-913D-F4A281A62D15}" srcOrd="0" destOrd="0" parTransId="{F33C3D3C-59B7-4604-BF70-E7155A791C27}" sibTransId="{94F90DEE-5452-4E7C-8741-25D5AC0BAB48}"/>
    <dgm:cxn modelId="{243B78E1-59CD-4170-87F4-75FF8F1A87EB}" type="presOf" srcId="{69E7DF19-1910-416C-936F-EB2E6F37734B}" destId="{5EA4BF83-81CB-4646-8D82-3383297CA1D9}" srcOrd="0" destOrd="0" presId="urn:microsoft.com/office/officeart/2005/8/layout/chevron1"/>
    <dgm:cxn modelId="{5E3B5D79-C98C-43B3-B29B-22BD5791019B}" srcId="{69E7DF19-1910-416C-936F-EB2E6F37734B}" destId="{F9EB828E-2175-4F14-9456-1632A0625942}" srcOrd="1" destOrd="0" parTransId="{67F9A29D-E511-4CC2-B9CC-DA5375126A5F}" sibTransId="{C86C6D46-6319-4D88-984A-B979503725FE}"/>
    <dgm:cxn modelId="{2C37F8A9-D4D2-4A68-B874-F673F1AA5AA8}" type="presOf" srcId="{F9EB828E-2175-4F14-9456-1632A0625942}" destId="{79AF9C3F-782F-4B05-A97C-56A20D515260}" srcOrd="0" destOrd="0" presId="urn:microsoft.com/office/officeart/2005/8/layout/chevron1"/>
    <dgm:cxn modelId="{D134C985-2264-466F-B81F-837ECE8CBB8F}" srcId="{69E7DF19-1910-416C-936F-EB2E6F37734B}" destId="{C272011E-6ADE-453D-A44E-74B7386D26E3}" srcOrd="2" destOrd="0" parTransId="{FC0890FA-9566-41C1-B394-C0218DD7C41D}" sibTransId="{8469E8DB-7332-470A-80A9-50973E1285F5}"/>
    <dgm:cxn modelId="{A80E9052-76B6-4C52-B7BA-75BA8B9574A8}" type="presOf" srcId="{C272011E-6ADE-453D-A44E-74B7386D26E3}" destId="{6CEDF4AE-297F-47E1-A7FC-371F05976771}" srcOrd="0" destOrd="0" presId="urn:microsoft.com/office/officeart/2005/8/layout/chevron1"/>
    <dgm:cxn modelId="{28515BD6-550E-40A8-90C0-E0CE741B386E}" type="presParOf" srcId="{5EA4BF83-81CB-4646-8D82-3383297CA1D9}" destId="{FCDB03F9-54DE-42A5-A2D1-A9693C422DE3}" srcOrd="0" destOrd="0" presId="urn:microsoft.com/office/officeart/2005/8/layout/chevron1"/>
    <dgm:cxn modelId="{F21AD7ED-CF1F-4BDA-919D-40CCF4645039}" type="presParOf" srcId="{5EA4BF83-81CB-4646-8D82-3383297CA1D9}" destId="{CBAC770F-DE5D-4146-B5F8-C7608ED413A9}" srcOrd="1" destOrd="0" presId="urn:microsoft.com/office/officeart/2005/8/layout/chevron1"/>
    <dgm:cxn modelId="{21C06CFF-3703-4464-9E9B-55DC7AAAA378}" type="presParOf" srcId="{5EA4BF83-81CB-4646-8D82-3383297CA1D9}" destId="{79AF9C3F-782F-4B05-A97C-56A20D515260}" srcOrd="2" destOrd="0" presId="urn:microsoft.com/office/officeart/2005/8/layout/chevron1"/>
    <dgm:cxn modelId="{0DC7CF62-6400-4799-A726-454C8A4E418D}" type="presParOf" srcId="{5EA4BF83-81CB-4646-8D82-3383297CA1D9}" destId="{7D0AAF60-90F3-4D71-8C2A-4AE30D645E47}" srcOrd="3" destOrd="0" presId="urn:microsoft.com/office/officeart/2005/8/layout/chevron1"/>
    <dgm:cxn modelId="{FE0F9A5B-52F8-441C-82CF-FBEEB2F7B16D}" type="presParOf" srcId="{5EA4BF83-81CB-4646-8D82-3383297CA1D9}" destId="{6CEDF4AE-297F-47E1-A7FC-371F05976771}"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12/20/2012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12/20/2012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grpSp>
        <p:nvGrpSpPr>
          <p:cNvPr id="5" name="Group 4"/>
          <p:cNvGrpSpPr/>
          <p:nvPr userDrawn="1"/>
        </p:nvGrpSpPr>
        <p:grpSpPr>
          <a:xfrm>
            <a:off x="519113" y="241940"/>
            <a:ext cx="2411374" cy="387798"/>
            <a:chOff x="517525" y="5956427"/>
            <a:chExt cx="1489796" cy="775597"/>
          </a:xfrm>
        </p:grpSpPr>
        <p:sp>
          <p:nvSpPr>
            <p:cNvPr id="6" name="TextBox 5"/>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8" name="Rectangle 7"/>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21634834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291953" y="2008094"/>
            <a:ext cx="2269077" cy="2169610"/>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2130852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7904572" y="2242931"/>
            <a:ext cx="3176914" cy="1934622"/>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243398239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7923609" y="1932604"/>
            <a:ext cx="3013332" cy="231424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57641709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8882758" y="1905000"/>
            <a:ext cx="1277596" cy="3245368"/>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61767610"/>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grpSp>
        <p:nvGrpSpPr>
          <p:cNvPr id="4" name="Group 3"/>
          <p:cNvGrpSpPr/>
          <p:nvPr userDrawn="1"/>
        </p:nvGrpSpPr>
        <p:grpSpPr>
          <a:xfrm>
            <a:off x="9264689" y="6225727"/>
            <a:ext cx="2411374" cy="387798"/>
            <a:chOff x="517525" y="5956427"/>
            <a:chExt cx="1489796" cy="775597"/>
          </a:xfrm>
        </p:grpSpPr>
        <p:sp>
          <p:nvSpPr>
            <p:cNvPr id="5" name="TextBox 4"/>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6" name="Rectangle 5"/>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9005361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482902" y="3072036"/>
            <a:ext cx="3223021" cy="690417"/>
          </a:xfrm>
          <a:prstGeom prst="rect">
            <a:avLst/>
          </a:prstGeom>
        </p:spPr>
      </p:pic>
    </p:spTree>
    <p:extLst>
      <p:ext uri="{BB962C8B-B14F-4D97-AF65-F5344CB8AC3E}">
        <p14:creationId xmlns:p14="http://schemas.microsoft.com/office/powerpoint/2010/main" val="25499226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grpSp>
        <p:nvGrpSpPr>
          <p:cNvPr id="6" name="Group 5"/>
          <p:cNvGrpSpPr/>
          <p:nvPr userDrawn="1"/>
        </p:nvGrpSpPr>
        <p:grpSpPr>
          <a:xfrm>
            <a:off x="519113" y="241940"/>
            <a:ext cx="2411374" cy="387798"/>
            <a:chOff x="517525" y="5956427"/>
            <a:chExt cx="1489796" cy="775597"/>
          </a:xfrm>
        </p:grpSpPr>
        <p:sp>
          <p:nvSpPr>
            <p:cNvPr id="8" name="TextBox 7"/>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9" name="Rectangle 8"/>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51778063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392964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89672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9066596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505028237"/>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899733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0064851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9763912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grpSp>
        <p:nvGrpSpPr>
          <p:cNvPr id="8" name="Group 7"/>
          <p:cNvGrpSpPr/>
          <p:nvPr userDrawn="1"/>
        </p:nvGrpSpPr>
        <p:grpSpPr>
          <a:xfrm>
            <a:off x="517525" y="6335971"/>
            <a:ext cx="1768475" cy="276999"/>
            <a:chOff x="517525" y="5956427"/>
            <a:chExt cx="1768475" cy="276999"/>
          </a:xfrm>
        </p:grpSpPr>
        <p:sp>
          <p:nvSpPr>
            <p:cNvPr id="9" name="TextBox 8"/>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10" name="Rectangle 9"/>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5975950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grpSp>
        <p:nvGrpSpPr>
          <p:cNvPr id="4" name="Group 3"/>
          <p:cNvGrpSpPr/>
          <p:nvPr userDrawn="1"/>
        </p:nvGrpSpPr>
        <p:grpSpPr>
          <a:xfrm>
            <a:off x="517525" y="6335971"/>
            <a:ext cx="1768475" cy="276999"/>
            <a:chOff x="517525" y="5956427"/>
            <a:chExt cx="1768475" cy="276999"/>
          </a:xfrm>
        </p:grpSpPr>
        <p:sp>
          <p:nvSpPr>
            <p:cNvPr id="5" name="TextBox 4"/>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6" name="Rectangle 5"/>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18338701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3" name="Group 2"/>
          <p:cNvGrpSpPr/>
          <p:nvPr userDrawn="1"/>
        </p:nvGrpSpPr>
        <p:grpSpPr>
          <a:xfrm>
            <a:off x="517525" y="6335971"/>
            <a:ext cx="1768475" cy="276999"/>
            <a:chOff x="517525" y="5956427"/>
            <a:chExt cx="1768475" cy="276999"/>
          </a:xfrm>
        </p:grpSpPr>
        <p:sp>
          <p:nvSpPr>
            <p:cNvPr id="4" name="TextBox 3"/>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5" name="Rectangle 4"/>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42308982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6" name="Freeform 11"/>
          <p:cNvSpPr>
            <a:spLocks noEditPoints="1"/>
          </p:cNvSpPr>
          <p:nvPr userDrawn="1"/>
        </p:nvSpPr>
        <p:spPr bwMode="black">
          <a:xfrm>
            <a:off x="906082" y="2883795"/>
            <a:ext cx="2453963" cy="2309611"/>
          </a:xfrm>
          <a:custGeom>
            <a:avLst/>
            <a:gdLst>
              <a:gd name="T0" fmla="*/ 1137 w 1313"/>
              <a:gd name="T1" fmla="*/ 396 h 1238"/>
              <a:gd name="T2" fmla="*/ 1185 w 1313"/>
              <a:gd name="T3" fmla="*/ 553 h 1238"/>
              <a:gd name="T4" fmla="*/ 1069 w 1313"/>
              <a:gd name="T5" fmla="*/ 567 h 1238"/>
              <a:gd name="T6" fmla="*/ 960 w 1313"/>
              <a:gd name="T7" fmla="*/ 445 h 1238"/>
              <a:gd name="T8" fmla="*/ 960 w 1313"/>
              <a:gd name="T9" fmla="*/ 284 h 1238"/>
              <a:gd name="T10" fmla="*/ 1144 w 1313"/>
              <a:gd name="T11" fmla="*/ 219 h 1238"/>
              <a:gd name="T12" fmla="*/ 1245 w 1313"/>
              <a:gd name="T13" fmla="*/ 346 h 1238"/>
              <a:gd name="T14" fmla="*/ 1258 w 1313"/>
              <a:gd name="T15" fmla="*/ 463 h 1238"/>
              <a:gd name="T16" fmla="*/ 1198 w 1313"/>
              <a:gd name="T17" fmla="*/ 341 h 1238"/>
              <a:gd name="T18" fmla="*/ 800 w 1313"/>
              <a:gd name="T19" fmla="*/ 175 h 1238"/>
              <a:gd name="T20" fmla="*/ 834 w 1313"/>
              <a:gd name="T21" fmla="*/ 405 h 1238"/>
              <a:gd name="T22" fmla="*/ 659 w 1313"/>
              <a:gd name="T23" fmla="*/ 320 h 1238"/>
              <a:gd name="T24" fmla="*/ 677 w 1313"/>
              <a:gd name="T25" fmla="*/ 159 h 1238"/>
              <a:gd name="T26" fmla="*/ 798 w 1313"/>
              <a:gd name="T27" fmla="*/ 52 h 1238"/>
              <a:gd name="T28" fmla="*/ 958 w 1313"/>
              <a:gd name="T29" fmla="*/ 52 h 1238"/>
              <a:gd name="T30" fmla="*/ 1024 w 1313"/>
              <a:gd name="T31" fmla="*/ 236 h 1238"/>
              <a:gd name="T32" fmla="*/ 941 w 1313"/>
              <a:gd name="T33" fmla="*/ 366 h 1238"/>
              <a:gd name="T34" fmla="*/ 912 w 1313"/>
              <a:gd name="T35" fmla="*/ 123 h 1238"/>
              <a:gd name="T36" fmla="*/ 0 w 1313"/>
              <a:gd name="T37" fmla="*/ 451 h 1238"/>
              <a:gd name="T38" fmla="*/ 179 w 1313"/>
              <a:gd name="T39" fmla="*/ 451 h 1238"/>
              <a:gd name="T40" fmla="*/ 264 w 1313"/>
              <a:gd name="T41" fmla="*/ 451 h 1238"/>
              <a:gd name="T42" fmla="*/ 349 w 1313"/>
              <a:gd name="T43" fmla="*/ 451 h 1238"/>
              <a:gd name="T44" fmla="*/ 434 w 1313"/>
              <a:gd name="T45" fmla="*/ 451 h 1238"/>
              <a:gd name="T46" fmla="*/ 519 w 1313"/>
              <a:gd name="T47" fmla="*/ 451 h 1238"/>
              <a:gd name="T48" fmla="*/ 604 w 1313"/>
              <a:gd name="T49" fmla="*/ 451 h 1238"/>
              <a:gd name="T50" fmla="*/ 690 w 1313"/>
              <a:gd name="T51" fmla="*/ 451 h 1238"/>
              <a:gd name="T52" fmla="*/ 775 w 1313"/>
              <a:gd name="T53" fmla="*/ 451 h 1238"/>
              <a:gd name="T54" fmla="*/ 682 w 1313"/>
              <a:gd name="T55" fmla="*/ 949 h 1238"/>
              <a:gd name="T56" fmla="*/ 703 w 1313"/>
              <a:gd name="T57" fmla="*/ 1069 h 1238"/>
              <a:gd name="T58" fmla="*/ 377 w 1313"/>
              <a:gd name="T59" fmla="*/ 1196 h 1238"/>
              <a:gd name="T60" fmla="*/ 357 w 1313"/>
              <a:gd name="T61" fmla="*/ 1090 h 1238"/>
              <a:gd name="T62" fmla="*/ 540 w 1313"/>
              <a:gd name="T63" fmla="*/ 1196 h 1238"/>
              <a:gd name="T64" fmla="*/ 519 w 1313"/>
              <a:gd name="T65" fmla="*/ 949 h 1238"/>
              <a:gd name="T66" fmla="*/ 357 w 1313"/>
              <a:gd name="T67" fmla="*/ 949 h 1238"/>
              <a:gd name="T68" fmla="*/ 194 w 1313"/>
              <a:gd name="T69" fmla="*/ 949 h 1238"/>
              <a:gd name="T70" fmla="*/ 52 w 1313"/>
              <a:gd name="T71" fmla="*/ 1090 h 1238"/>
              <a:gd name="T72" fmla="*/ 845 w 1313"/>
              <a:gd name="T73" fmla="*/ 1196 h 1238"/>
              <a:gd name="T74" fmla="*/ 845 w 1313"/>
              <a:gd name="T75" fmla="*/ 808 h 1238"/>
              <a:gd name="T76" fmla="*/ 682 w 1313"/>
              <a:gd name="T77" fmla="*/ 808 h 1238"/>
              <a:gd name="T78" fmla="*/ 519 w 1313"/>
              <a:gd name="T79" fmla="*/ 808 h 1238"/>
              <a:gd name="T80" fmla="*/ 357 w 1313"/>
              <a:gd name="T81" fmla="*/ 808 h 1238"/>
              <a:gd name="T82" fmla="*/ 194 w 1313"/>
              <a:gd name="T83" fmla="*/ 808 h 1238"/>
              <a:gd name="T84" fmla="*/ 845 w 1313"/>
              <a:gd name="T85" fmla="*/ 668 h 1238"/>
              <a:gd name="T86" fmla="*/ 682 w 1313"/>
              <a:gd name="T87" fmla="*/ 668 h 1238"/>
              <a:gd name="T88" fmla="*/ 519 w 1313"/>
              <a:gd name="T89" fmla="*/ 668 h 1238"/>
              <a:gd name="T90" fmla="*/ 357 w 1313"/>
              <a:gd name="T91" fmla="*/ 668 h 1238"/>
              <a:gd name="T92" fmla="*/ 194 w 1313"/>
              <a:gd name="T93" fmla="*/ 668 h 1238"/>
              <a:gd name="T94" fmla="*/ 718 w 1313"/>
              <a:gd name="T95" fmla="*/ 493 h 1238"/>
              <a:gd name="T96" fmla="*/ 633 w 1313"/>
              <a:gd name="T97" fmla="*/ 493 h 1238"/>
              <a:gd name="T98" fmla="*/ 548 w 1313"/>
              <a:gd name="T99" fmla="*/ 493 h 1238"/>
              <a:gd name="T100" fmla="*/ 463 w 1313"/>
              <a:gd name="T101" fmla="*/ 493 h 1238"/>
              <a:gd name="T102" fmla="*/ 378 w 1313"/>
              <a:gd name="T103" fmla="*/ 493 h 1238"/>
              <a:gd name="T104" fmla="*/ 292 w 1313"/>
              <a:gd name="T105" fmla="*/ 493 h 1238"/>
              <a:gd name="T106" fmla="*/ 207 w 1313"/>
              <a:gd name="T107" fmla="*/ 493 h 1238"/>
              <a:gd name="T108" fmla="*/ 122 w 1313"/>
              <a:gd name="T109" fmla="*/ 493 h 1238"/>
              <a:gd name="T110" fmla="*/ 775 w 1313"/>
              <a:gd name="T111" fmla="*/ 493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3" h="1238">
                <a:moveTo>
                  <a:pt x="1137" y="396"/>
                </a:moveTo>
                <a:cubicBezTo>
                  <a:pt x="1150" y="411"/>
                  <a:pt x="1150" y="433"/>
                  <a:pt x="1136" y="447"/>
                </a:cubicBezTo>
                <a:cubicBezTo>
                  <a:pt x="1120" y="461"/>
                  <a:pt x="1097" y="459"/>
                  <a:pt x="1084" y="444"/>
                </a:cubicBezTo>
                <a:cubicBezTo>
                  <a:pt x="1071" y="429"/>
                  <a:pt x="1071" y="407"/>
                  <a:pt x="1087" y="393"/>
                </a:cubicBezTo>
                <a:cubicBezTo>
                  <a:pt x="1102" y="379"/>
                  <a:pt x="1124" y="382"/>
                  <a:pt x="1137" y="396"/>
                </a:cubicBezTo>
                <a:close/>
                <a:moveTo>
                  <a:pt x="1258" y="463"/>
                </a:moveTo>
                <a:cubicBezTo>
                  <a:pt x="1255" y="475"/>
                  <a:pt x="1246" y="494"/>
                  <a:pt x="1234" y="509"/>
                </a:cubicBezTo>
                <a:cubicBezTo>
                  <a:pt x="1260" y="555"/>
                  <a:pt x="1260" y="555"/>
                  <a:pt x="1260" y="555"/>
                </a:cubicBezTo>
                <a:cubicBezTo>
                  <a:pt x="1254" y="560"/>
                  <a:pt x="1228" y="584"/>
                  <a:pt x="1228" y="584"/>
                </a:cubicBezTo>
                <a:cubicBezTo>
                  <a:pt x="1185" y="553"/>
                  <a:pt x="1185" y="553"/>
                  <a:pt x="1185" y="553"/>
                </a:cubicBezTo>
                <a:cubicBezTo>
                  <a:pt x="1184" y="555"/>
                  <a:pt x="1184" y="555"/>
                  <a:pt x="1184" y="555"/>
                </a:cubicBezTo>
                <a:cubicBezTo>
                  <a:pt x="1174" y="561"/>
                  <a:pt x="1154" y="568"/>
                  <a:pt x="1136" y="571"/>
                </a:cubicBezTo>
                <a:cubicBezTo>
                  <a:pt x="1121" y="623"/>
                  <a:pt x="1121" y="623"/>
                  <a:pt x="1121" y="623"/>
                </a:cubicBezTo>
                <a:cubicBezTo>
                  <a:pt x="1113" y="621"/>
                  <a:pt x="1078" y="619"/>
                  <a:pt x="1078" y="619"/>
                </a:cubicBezTo>
                <a:cubicBezTo>
                  <a:pt x="1069" y="567"/>
                  <a:pt x="1069" y="567"/>
                  <a:pt x="1069" y="567"/>
                </a:cubicBezTo>
                <a:cubicBezTo>
                  <a:pt x="1057" y="564"/>
                  <a:pt x="1036" y="556"/>
                  <a:pt x="1022" y="545"/>
                </a:cubicBezTo>
                <a:cubicBezTo>
                  <a:pt x="975" y="570"/>
                  <a:pt x="975" y="570"/>
                  <a:pt x="975" y="570"/>
                </a:cubicBezTo>
                <a:cubicBezTo>
                  <a:pt x="970" y="565"/>
                  <a:pt x="946" y="538"/>
                  <a:pt x="946" y="538"/>
                </a:cubicBezTo>
                <a:cubicBezTo>
                  <a:pt x="976" y="495"/>
                  <a:pt x="976" y="495"/>
                  <a:pt x="976" y="495"/>
                </a:cubicBezTo>
                <a:cubicBezTo>
                  <a:pt x="971" y="484"/>
                  <a:pt x="961" y="464"/>
                  <a:pt x="960" y="445"/>
                </a:cubicBezTo>
                <a:cubicBezTo>
                  <a:pt x="909" y="430"/>
                  <a:pt x="909" y="430"/>
                  <a:pt x="909" y="430"/>
                </a:cubicBezTo>
                <a:cubicBezTo>
                  <a:pt x="908" y="422"/>
                  <a:pt x="910" y="387"/>
                  <a:pt x="910" y="387"/>
                </a:cubicBezTo>
                <a:cubicBezTo>
                  <a:pt x="963" y="377"/>
                  <a:pt x="963" y="377"/>
                  <a:pt x="963" y="377"/>
                </a:cubicBezTo>
                <a:cubicBezTo>
                  <a:pt x="971" y="350"/>
                  <a:pt x="972" y="349"/>
                  <a:pt x="986" y="330"/>
                </a:cubicBezTo>
                <a:cubicBezTo>
                  <a:pt x="960" y="284"/>
                  <a:pt x="960" y="284"/>
                  <a:pt x="960" y="284"/>
                </a:cubicBezTo>
                <a:cubicBezTo>
                  <a:pt x="966" y="279"/>
                  <a:pt x="992" y="255"/>
                  <a:pt x="992" y="255"/>
                </a:cubicBezTo>
                <a:cubicBezTo>
                  <a:pt x="1036" y="285"/>
                  <a:pt x="1036" y="285"/>
                  <a:pt x="1036" y="285"/>
                </a:cubicBezTo>
                <a:cubicBezTo>
                  <a:pt x="1047" y="279"/>
                  <a:pt x="1066" y="271"/>
                  <a:pt x="1085" y="270"/>
                </a:cubicBezTo>
                <a:cubicBezTo>
                  <a:pt x="1100" y="218"/>
                  <a:pt x="1100" y="218"/>
                  <a:pt x="1100" y="218"/>
                </a:cubicBezTo>
                <a:cubicBezTo>
                  <a:pt x="1107" y="218"/>
                  <a:pt x="1144" y="219"/>
                  <a:pt x="1144" y="219"/>
                </a:cubicBezTo>
                <a:cubicBezTo>
                  <a:pt x="1153" y="273"/>
                  <a:pt x="1153" y="273"/>
                  <a:pt x="1153" y="273"/>
                </a:cubicBezTo>
                <a:cubicBezTo>
                  <a:pt x="1180" y="281"/>
                  <a:pt x="1182" y="280"/>
                  <a:pt x="1199" y="295"/>
                </a:cubicBezTo>
                <a:cubicBezTo>
                  <a:pt x="1245" y="270"/>
                  <a:pt x="1245" y="270"/>
                  <a:pt x="1245" y="270"/>
                </a:cubicBezTo>
                <a:cubicBezTo>
                  <a:pt x="1251" y="276"/>
                  <a:pt x="1274" y="301"/>
                  <a:pt x="1274" y="301"/>
                </a:cubicBezTo>
                <a:cubicBezTo>
                  <a:pt x="1245" y="346"/>
                  <a:pt x="1245" y="346"/>
                  <a:pt x="1245" y="346"/>
                </a:cubicBezTo>
                <a:cubicBezTo>
                  <a:pt x="1251" y="355"/>
                  <a:pt x="1259" y="376"/>
                  <a:pt x="1262" y="395"/>
                </a:cubicBezTo>
                <a:cubicBezTo>
                  <a:pt x="1313" y="409"/>
                  <a:pt x="1313" y="409"/>
                  <a:pt x="1313" y="409"/>
                </a:cubicBezTo>
                <a:cubicBezTo>
                  <a:pt x="1312" y="417"/>
                  <a:pt x="1311" y="453"/>
                  <a:pt x="1311" y="453"/>
                </a:cubicBezTo>
                <a:cubicBezTo>
                  <a:pt x="1259" y="462"/>
                  <a:pt x="1259" y="462"/>
                  <a:pt x="1259" y="462"/>
                </a:cubicBezTo>
                <a:lnTo>
                  <a:pt x="1258" y="463"/>
                </a:lnTo>
                <a:close/>
                <a:moveTo>
                  <a:pt x="1198" y="341"/>
                </a:moveTo>
                <a:cubicBezTo>
                  <a:pt x="1154" y="292"/>
                  <a:pt x="1079" y="288"/>
                  <a:pt x="1031" y="331"/>
                </a:cubicBezTo>
                <a:cubicBezTo>
                  <a:pt x="982" y="376"/>
                  <a:pt x="978" y="450"/>
                  <a:pt x="1023" y="499"/>
                </a:cubicBezTo>
                <a:cubicBezTo>
                  <a:pt x="1066" y="547"/>
                  <a:pt x="1141" y="551"/>
                  <a:pt x="1190" y="507"/>
                </a:cubicBezTo>
                <a:cubicBezTo>
                  <a:pt x="1238" y="464"/>
                  <a:pt x="1242" y="389"/>
                  <a:pt x="1198" y="341"/>
                </a:cubicBezTo>
                <a:close/>
                <a:moveTo>
                  <a:pt x="800" y="175"/>
                </a:moveTo>
                <a:cubicBezTo>
                  <a:pt x="784" y="190"/>
                  <a:pt x="784" y="212"/>
                  <a:pt x="797" y="227"/>
                </a:cubicBezTo>
                <a:cubicBezTo>
                  <a:pt x="811" y="241"/>
                  <a:pt x="833" y="244"/>
                  <a:pt x="849" y="229"/>
                </a:cubicBezTo>
                <a:cubicBezTo>
                  <a:pt x="863" y="216"/>
                  <a:pt x="863" y="194"/>
                  <a:pt x="850" y="179"/>
                </a:cubicBezTo>
                <a:cubicBezTo>
                  <a:pt x="837" y="164"/>
                  <a:pt x="815" y="162"/>
                  <a:pt x="800" y="175"/>
                </a:cubicBezTo>
                <a:close/>
                <a:moveTo>
                  <a:pt x="941" y="366"/>
                </a:moveTo>
                <a:cubicBezTo>
                  <a:pt x="898" y="336"/>
                  <a:pt x="898" y="336"/>
                  <a:pt x="898" y="336"/>
                </a:cubicBezTo>
                <a:cubicBezTo>
                  <a:pt x="897" y="337"/>
                  <a:pt x="897" y="337"/>
                  <a:pt x="897" y="337"/>
                </a:cubicBezTo>
                <a:cubicBezTo>
                  <a:pt x="887" y="344"/>
                  <a:pt x="867" y="351"/>
                  <a:pt x="849" y="353"/>
                </a:cubicBezTo>
                <a:cubicBezTo>
                  <a:pt x="834" y="405"/>
                  <a:pt x="834" y="405"/>
                  <a:pt x="834" y="405"/>
                </a:cubicBezTo>
                <a:cubicBezTo>
                  <a:pt x="826" y="404"/>
                  <a:pt x="791" y="402"/>
                  <a:pt x="791" y="402"/>
                </a:cubicBezTo>
                <a:cubicBezTo>
                  <a:pt x="782" y="350"/>
                  <a:pt x="782" y="350"/>
                  <a:pt x="782" y="350"/>
                </a:cubicBezTo>
                <a:cubicBezTo>
                  <a:pt x="770" y="347"/>
                  <a:pt x="749" y="339"/>
                  <a:pt x="735" y="328"/>
                </a:cubicBezTo>
                <a:cubicBezTo>
                  <a:pt x="688" y="352"/>
                  <a:pt x="688" y="352"/>
                  <a:pt x="688" y="352"/>
                </a:cubicBezTo>
                <a:cubicBezTo>
                  <a:pt x="683" y="347"/>
                  <a:pt x="659" y="320"/>
                  <a:pt x="659" y="320"/>
                </a:cubicBezTo>
                <a:cubicBezTo>
                  <a:pt x="689" y="277"/>
                  <a:pt x="689" y="277"/>
                  <a:pt x="689" y="277"/>
                </a:cubicBezTo>
                <a:cubicBezTo>
                  <a:pt x="684" y="266"/>
                  <a:pt x="675" y="246"/>
                  <a:pt x="673" y="227"/>
                </a:cubicBezTo>
                <a:cubicBezTo>
                  <a:pt x="622" y="213"/>
                  <a:pt x="622" y="213"/>
                  <a:pt x="622" y="213"/>
                </a:cubicBezTo>
                <a:cubicBezTo>
                  <a:pt x="622" y="205"/>
                  <a:pt x="623" y="170"/>
                  <a:pt x="623" y="170"/>
                </a:cubicBezTo>
                <a:cubicBezTo>
                  <a:pt x="677" y="159"/>
                  <a:pt x="677" y="159"/>
                  <a:pt x="677" y="159"/>
                </a:cubicBezTo>
                <a:cubicBezTo>
                  <a:pt x="684" y="133"/>
                  <a:pt x="685" y="132"/>
                  <a:pt x="699" y="113"/>
                </a:cubicBezTo>
                <a:cubicBezTo>
                  <a:pt x="673" y="67"/>
                  <a:pt x="673" y="67"/>
                  <a:pt x="673" y="67"/>
                </a:cubicBezTo>
                <a:cubicBezTo>
                  <a:pt x="679" y="61"/>
                  <a:pt x="705" y="38"/>
                  <a:pt x="705" y="38"/>
                </a:cubicBezTo>
                <a:cubicBezTo>
                  <a:pt x="749" y="67"/>
                  <a:pt x="749" y="67"/>
                  <a:pt x="749" y="67"/>
                </a:cubicBezTo>
                <a:cubicBezTo>
                  <a:pt x="760" y="62"/>
                  <a:pt x="779" y="53"/>
                  <a:pt x="798" y="52"/>
                </a:cubicBezTo>
                <a:cubicBezTo>
                  <a:pt x="814" y="0"/>
                  <a:pt x="814" y="0"/>
                  <a:pt x="814" y="0"/>
                </a:cubicBezTo>
                <a:cubicBezTo>
                  <a:pt x="821" y="1"/>
                  <a:pt x="857" y="1"/>
                  <a:pt x="857" y="1"/>
                </a:cubicBezTo>
                <a:cubicBezTo>
                  <a:pt x="866" y="56"/>
                  <a:pt x="866" y="56"/>
                  <a:pt x="866" y="56"/>
                </a:cubicBezTo>
                <a:cubicBezTo>
                  <a:pt x="893" y="64"/>
                  <a:pt x="895" y="63"/>
                  <a:pt x="913" y="78"/>
                </a:cubicBezTo>
                <a:cubicBezTo>
                  <a:pt x="958" y="52"/>
                  <a:pt x="958" y="52"/>
                  <a:pt x="958" y="52"/>
                </a:cubicBezTo>
                <a:cubicBezTo>
                  <a:pt x="964" y="58"/>
                  <a:pt x="987" y="84"/>
                  <a:pt x="987" y="84"/>
                </a:cubicBezTo>
                <a:cubicBezTo>
                  <a:pt x="958" y="128"/>
                  <a:pt x="958" y="128"/>
                  <a:pt x="958" y="128"/>
                </a:cubicBezTo>
                <a:cubicBezTo>
                  <a:pt x="965" y="138"/>
                  <a:pt x="972" y="158"/>
                  <a:pt x="976" y="177"/>
                </a:cubicBezTo>
                <a:cubicBezTo>
                  <a:pt x="1026" y="191"/>
                  <a:pt x="1026" y="191"/>
                  <a:pt x="1026" y="191"/>
                </a:cubicBezTo>
                <a:cubicBezTo>
                  <a:pt x="1025" y="199"/>
                  <a:pt x="1024" y="236"/>
                  <a:pt x="1024" y="236"/>
                </a:cubicBezTo>
                <a:cubicBezTo>
                  <a:pt x="972" y="245"/>
                  <a:pt x="972" y="245"/>
                  <a:pt x="972" y="245"/>
                </a:cubicBezTo>
                <a:cubicBezTo>
                  <a:pt x="971" y="246"/>
                  <a:pt x="971" y="246"/>
                  <a:pt x="971" y="246"/>
                </a:cubicBezTo>
                <a:cubicBezTo>
                  <a:pt x="968" y="257"/>
                  <a:pt x="959" y="277"/>
                  <a:pt x="947" y="292"/>
                </a:cubicBezTo>
                <a:cubicBezTo>
                  <a:pt x="973" y="337"/>
                  <a:pt x="973" y="337"/>
                  <a:pt x="973" y="337"/>
                </a:cubicBezTo>
                <a:cubicBezTo>
                  <a:pt x="967" y="343"/>
                  <a:pt x="941" y="366"/>
                  <a:pt x="941" y="366"/>
                </a:cubicBezTo>
                <a:close/>
                <a:moveTo>
                  <a:pt x="912" y="123"/>
                </a:moveTo>
                <a:cubicBezTo>
                  <a:pt x="867" y="74"/>
                  <a:pt x="792" y="71"/>
                  <a:pt x="745" y="114"/>
                </a:cubicBezTo>
                <a:cubicBezTo>
                  <a:pt x="695" y="158"/>
                  <a:pt x="692" y="233"/>
                  <a:pt x="736" y="282"/>
                </a:cubicBezTo>
                <a:cubicBezTo>
                  <a:pt x="779" y="330"/>
                  <a:pt x="854" y="334"/>
                  <a:pt x="903" y="289"/>
                </a:cubicBezTo>
                <a:cubicBezTo>
                  <a:pt x="951" y="246"/>
                  <a:pt x="955" y="171"/>
                  <a:pt x="912" y="123"/>
                </a:cubicBezTo>
                <a:close/>
                <a:moveTo>
                  <a:pt x="775" y="451"/>
                </a:moveTo>
                <a:cubicBezTo>
                  <a:pt x="897" y="451"/>
                  <a:pt x="897" y="451"/>
                  <a:pt x="897" y="451"/>
                </a:cubicBezTo>
                <a:cubicBezTo>
                  <a:pt x="897" y="1238"/>
                  <a:pt x="897" y="1238"/>
                  <a:pt x="897" y="1238"/>
                </a:cubicBezTo>
                <a:cubicBezTo>
                  <a:pt x="0" y="1238"/>
                  <a:pt x="0" y="1238"/>
                  <a:pt x="0" y="1238"/>
                </a:cubicBezTo>
                <a:cubicBezTo>
                  <a:pt x="0" y="451"/>
                  <a:pt x="0" y="451"/>
                  <a:pt x="0" y="451"/>
                </a:cubicBezTo>
                <a:cubicBezTo>
                  <a:pt x="122" y="451"/>
                  <a:pt x="122" y="451"/>
                  <a:pt x="122" y="451"/>
                </a:cubicBezTo>
                <a:cubicBezTo>
                  <a:pt x="122" y="441"/>
                  <a:pt x="122" y="441"/>
                  <a:pt x="122" y="441"/>
                </a:cubicBezTo>
                <a:cubicBezTo>
                  <a:pt x="122" y="425"/>
                  <a:pt x="135" y="412"/>
                  <a:pt x="150" y="412"/>
                </a:cubicBezTo>
                <a:cubicBezTo>
                  <a:pt x="166" y="412"/>
                  <a:pt x="179" y="425"/>
                  <a:pt x="179" y="441"/>
                </a:cubicBezTo>
                <a:cubicBezTo>
                  <a:pt x="179" y="451"/>
                  <a:pt x="179" y="451"/>
                  <a:pt x="179" y="451"/>
                </a:cubicBezTo>
                <a:cubicBezTo>
                  <a:pt x="207" y="451"/>
                  <a:pt x="207" y="451"/>
                  <a:pt x="207" y="451"/>
                </a:cubicBezTo>
                <a:cubicBezTo>
                  <a:pt x="207" y="441"/>
                  <a:pt x="207" y="441"/>
                  <a:pt x="207" y="441"/>
                </a:cubicBezTo>
                <a:cubicBezTo>
                  <a:pt x="207" y="425"/>
                  <a:pt x="220" y="412"/>
                  <a:pt x="235" y="412"/>
                </a:cubicBezTo>
                <a:cubicBezTo>
                  <a:pt x="251" y="412"/>
                  <a:pt x="264" y="425"/>
                  <a:pt x="264" y="441"/>
                </a:cubicBezTo>
                <a:cubicBezTo>
                  <a:pt x="264" y="451"/>
                  <a:pt x="264" y="451"/>
                  <a:pt x="264" y="451"/>
                </a:cubicBezTo>
                <a:cubicBezTo>
                  <a:pt x="292" y="451"/>
                  <a:pt x="292" y="451"/>
                  <a:pt x="292" y="451"/>
                </a:cubicBezTo>
                <a:cubicBezTo>
                  <a:pt x="292" y="441"/>
                  <a:pt x="292" y="441"/>
                  <a:pt x="292" y="441"/>
                </a:cubicBezTo>
                <a:cubicBezTo>
                  <a:pt x="292" y="425"/>
                  <a:pt x="305" y="412"/>
                  <a:pt x="321" y="412"/>
                </a:cubicBezTo>
                <a:cubicBezTo>
                  <a:pt x="336" y="412"/>
                  <a:pt x="349" y="425"/>
                  <a:pt x="349" y="441"/>
                </a:cubicBezTo>
                <a:cubicBezTo>
                  <a:pt x="349" y="451"/>
                  <a:pt x="349" y="451"/>
                  <a:pt x="349" y="451"/>
                </a:cubicBezTo>
                <a:cubicBezTo>
                  <a:pt x="378" y="451"/>
                  <a:pt x="378" y="451"/>
                  <a:pt x="378" y="451"/>
                </a:cubicBezTo>
                <a:cubicBezTo>
                  <a:pt x="378" y="441"/>
                  <a:pt x="378" y="441"/>
                  <a:pt x="378" y="441"/>
                </a:cubicBezTo>
                <a:cubicBezTo>
                  <a:pt x="378" y="425"/>
                  <a:pt x="390" y="412"/>
                  <a:pt x="406" y="412"/>
                </a:cubicBezTo>
                <a:cubicBezTo>
                  <a:pt x="421" y="412"/>
                  <a:pt x="434" y="425"/>
                  <a:pt x="434" y="441"/>
                </a:cubicBezTo>
                <a:cubicBezTo>
                  <a:pt x="434" y="451"/>
                  <a:pt x="434" y="451"/>
                  <a:pt x="434" y="451"/>
                </a:cubicBezTo>
                <a:cubicBezTo>
                  <a:pt x="463" y="451"/>
                  <a:pt x="463" y="451"/>
                  <a:pt x="463" y="451"/>
                </a:cubicBezTo>
                <a:cubicBezTo>
                  <a:pt x="463" y="441"/>
                  <a:pt x="463" y="441"/>
                  <a:pt x="463" y="441"/>
                </a:cubicBezTo>
                <a:cubicBezTo>
                  <a:pt x="463" y="425"/>
                  <a:pt x="475" y="412"/>
                  <a:pt x="491" y="412"/>
                </a:cubicBezTo>
                <a:cubicBezTo>
                  <a:pt x="507" y="412"/>
                  <a:pt x="519" y="425"/>
                  <a:pt x="519" y="441"/>
                </a:cubicBezTo>
                <a:cubicBezTo>
                  <a:pt x="519" y="451"/>
                  <a:pt x="519" y="451"/>
                  <a:pt x="519" y="451"/>
                </a:cubicBezTo>
                <a:cubicBezTo>
                  <a:pt x="548" y="451"/>
                  <a:pt x="548" y="451"/>
                  <a:pt x="548" y="451"/>
                </a:cubicBezTo>
                <a:cubicBezTo>
                  <a:pt x="548" y="441"/>
                  <a:pt x="548" y="441"/>
                  <a:pt x="548" y="441"/>
                </a:cubicBezTo>
                <a:cubicBezTo>
                  <a:pt x="548" y="425"/>
                  <a:pt x="561" y="412"/>
                  <a:pt x="576" y="412"/>
                </a:cubicBezTo>
                <a:cubicBezTo>
                  <a:pt x="592" y="412"/>
                  <a:pt x="604" y="425"/>
                  <a:pt x="604" y="441"/>
                </a:cubicBezTo>
                <a:cubicBezTo>
                  <a:pt x="604" y="451"/>
                  <a:pt x="604" y="451"/>
                  <a:pt x="604" y="451"/>
                </a:cubicBezTo>
                <a:cubicBezTo>
                  <a:pt x="633" y="451"/>
                  <a:pt x="633" y="451"/>
                  <a:pt x="633" y="451"/>
                </a:cubicBezTo>
                <a:cubicBezTo>
                  <a:pt x="633" y="441"/>
                  <a:pt x="633" y="441"/>
                  <a:pt x="633" y="441"/>
                </a:cubicBezTo>
                <a:cubicBezTo>
                  <a:pt x="633" y="425"/>
                  <a:pt x="646" y="412"/>
                  <a:pt x="661" y="412"/>
                </a:cubicBezTo>
                <a:cubicBezTo>
                  <a:pt x="677" y="412"/>
                  <a:pt x="690" y="425"/>
                  <a:pt x="690" y="441"/>
                </a:cubicBezTo>
                <a:cubicBezTo>
                  <a:pt x="690" y="451"/>
                  <a:pt x="690" y="451"/>
                  <a:pt x="690" y="451"/>
                </a:cubicBezTo>
                <a:cubicBezTo>
                  <a:pt x="718" y="451"/>
                  <a:pt x="718" y="451"/>
                  <a:pt x="718" y="451"/>
                </a:cubicBezTo>
                <a:cubicBezTo>
                  <a:pt x="718" y="441"/>
                  <a:pt x="718" y="441"/>
                  <a:pt x="718" y="441"/>
                </a:cubicBezTo>
                <a:cubicBezTo>
                  <a:pt x="718" y="425"/>
                  <a:pt x="731" y="412"/>
                  <a:pt x="747" y="412"/>
                </a:cubicBezTo>
                <a:cubicBezTo>
                  <a:pt x="762" y="412"/>
                  <a:pt x="775" y="425"/>
                  <a:pt x="775" y="441"/>
                </a:cubicBezTo>
                <a:lnTo>
                  <a:pt x="775" y="451"/>
                </a:lnTo>
                <a:close/>
                <a:moveTo>
                  <a:pt x="682" y="949"/>
                </a:moveTo>
                <a:cubicBezTo>
                  <a:pt x="540" y="949"/>
                  <a:pt x="540" y="949"/>
                  <a:pt x="540" y="949"/>
                </a:cubicBezTo>
                <a:cubicBezTo>
                  <a:pt x="540" y="1069"/>
                  <a:pt x="540" y="1069"/>
                  <a:pt x="540" y="1069"/>
                </a:cubicBezTo>
                <a:cubicBezTo>
                  <a:pt x="682" y="1069"/>
                  <a:pt x="682" y="1069"/>
                  <a:pt x="682" y="1069"/>
                </a:cubicBezTo>
                <a:lnTo>
                  <a:pt x="682" y="949"/>
                </a:lnTo>
                <a:close/>
                <a:moveTo>
                  <a:pt x="703" y="1069"/>
                </a:moveTo>
                <a:cubicBezTo>
                  <a:pt x="845" y="1069"/>
                  <a:pt x="845" y="1069"/>
                  <a:pt x="845" y="1069"/>
                </a:cubicBezTo>
                <a:cubicBezTo>
                  <a:pt x="845" y="949"/>
                  <a:pt x="845" y="949"/>
                  <a:pt x="845" y="949"/>
                </a:cubicBezTo>
                <a:cubicBezTo>
                  <a:pt x="703" y="949"/>
                  <a:pt x="703" y="949"/>
                  <a:pt x="703" y="949"/>
                </a:cubicBezTo>
                <a:lnTo>
                  <a:pt x="703" y="1069"/>
                </a:lnTo>
                <a:close/>
                <a:moveTo>
                  <a:pt x="377" y="1196"/>
                </a:moveTo>
                <a:cubicBezTo>
                  <a:pt x="519" y="1196"/>
                  <a:pt x="519" y="1196"/>
                  <a:pt x="519" y="1196"/>
                </a:cubicBezTo>
                <a:cubicBezTo>
                  <a:pt x="519" y="1090"/>
                  <a:pt x="519" y="1090"/>
                  <a:pt x="519" y="1090"/>
                </a:cubicBezTo>
                <a:cubicBezTo>
                  <a:pt x="377" y="1090"/>
                  <a:pt x="377" y="1090"/>
                  <a:pt x="377" y="1090"/>
                </a:cubicBezTo>
                <a:lnTo>
                  <a:pt x="377" y="1196"/>
                </a:lnTo>
                <a:close/>
                <a:moveTo>
                  <a:pt x="357" y="1090"/>
                </a:moveTo>
                <a:cubicBezTo>
                  <a:pt x="215" y="1090"/>
                  <a:pt x="215" y="1090"/>
                  <a:pt x="215" y="1090"/>
                </a:cubicBezTo>
                <a:cubicBezTo>
                  <a:pt x="215" y="1196"/>
                  <a:pt x="215" y="1196"/>
                  <a:pt x="215" y="1196"/>
                </a:cubicBezTo>
                <a:cubicBezTo>
                  <a:pt x="357" y="1196"/>
                  <a:pt x="357" y="1196"/>
                  <a:pt x="357" y="1196"/>
                </a:cubicBezTo>
                <a:lnTo>
                  <a:pt x="357" y="1090"/>
                </a:lnTo>
                <a:close/>
                <a:moveTo>
                  <a:pt x="540" y="1196"/>
                </a:moveTo>
                <a:cubicBezTo>
                  <a:pt x="682" y="1196"/>
                  <a:pt x="682" y="1196"/>
                  <a:pt x="682" y="1196"/>
                </a:cubicBezTo>
                <a:cubicBezTo>
                  <a:pt x="682" y="1090"/>
                  <a:pt x="682" y="1090"/>
                  <a:pt x="682" y="1090"/>
                </a:cubicBezTo>
                <a:cubicBezTo>
                  <a:pt x="540" y="1090"/>
                  <a:pt x="540" y="1090"/>
                  <a:pt x="540" y="1090"/>
                </a:cubicBezTo>
                <a:lnTo>
                  <a:pt x="540" y="1196"/>
                </a:lnTo>
                <a:close/>
                <a:moveTo>
                  <a:pt x="519" y="949"/>
                </a:moveTo>
                <a:cubicBezTo>
                  <a:pt x="377" y="949"/>
                  <a:pt x="377" y="949"/>
                  <a:pt x="377" y="949"/>
                </a:cubicBezTo>
                <a:cubicBezTo>
                  <a:pt x="377" y="1069"/>
                  <a:pt x="377" y="1069"/>
                  <a:pt x="377" y="1069"/>
                </a:cubicBezTo>
                <a:cubicBezTo>
                  <a:pt x="519" y="1069"/>
                  <a:pt x="519" y="1069"/>
                  <a:pt x="519" y="1069"/>
                </a:cubicBezTo>
                <a:lnTo>
                  <a:pt x="519" y="949"/>
                </a:lnTo>
                <a:close/>
                <a:moveTo>
                  <a:pt x="357" y="949"/>
                </a:moveTo>
                <a:cubicBezTo>
                  <a:pt x="215" y="949"/>
                  <a:pt x="215" y="949"/>
                  <a:pt x="215" y="949"/>
                </a:cubicBezTo>
                <a:cubicBezTo>
                  <a:pt x="215" y="1069"/>
                  <a:pt x="215" y="1069"/>
                  <a:pt x="215" y="1069"/>
                </a:cubicBezTo>
                <a:cubicBezTo>
                  <a:pt x="357" y="1069"/>
                  <a:pt x="357" y="1069"/>
                  <a:pt x="357" y="1069"/>
                </a:cubicBezTo>
                <a:lnTo>
                  <a:pt x="357" y="949"/>
                </a:lnTo>
                <a:close/>
                <a:moveTo>
                  <a:pt x="194" y="949"/>
                </a:moveTo>
                <a:cubicBezTo>
                  <a:pt x="52" y="949"/>
                  <a:pt x="52" y="949"/>
                  <a:pt x="52" y="949"/>
                </a:cubicBezTo>
                <a:cubicBezTo>
                  <a:pt x="52" y="1069"/>
                  <a:pt x="52" y="1069"/>
                  <a:pt x="52" y="1069"/>
                </a:cubicBezTo>
                <a:cubicBezTo>
                  <a:pt x="194" y="1069"/>
                  <a:pt x="194" y="1069"/>
                  <a:pt x="194" y="1069"/>
                </a:cubicBezTo>
                <a:lnTo>
                  <a:pt x="194" y="949"/>
                </a:lnTo>
                <a:close/>
                <a:moveTo>
                  <a:pt x="52" y="1090"/>
                </a:moveTo>
                <a:cubicBezTo>
                  <a:pt x="52" y="1196"/>
                  <a:pt x="52" y="1196"/>
                  <a:pt x="52" y="1196"/>
                </a:cubicBezTo>
                <a:cubicBezTo>
                  <a:pt x="194" y="1196"/>
                  <a:pt x="194" y="1196"/>
                  <a:pt x="194" y="1196"/>
                </a:cubicBezTo>
                <a:cubicBezTo>
                  <a:pt x="194" y="1090"/>
                  <a:pt x="194" y="1090"/>
                  <a:pt x="194" y="1090"/>
                </a:cubicBezTo>
                <a:lnTo>
                  <a:pt x="52" y="1090"/>
                </a:lnTo>
                <a:close/>
                <a:moveTo>
                  <a:pt x="845" y="1196"/>
                </a:moveTo>
                <a:cubicBezTo>
                  <a:pt x="845" y="1090"/>
                  <a:pt x="845" y="1090"/>
                  <a:pt x="845" y="1090"/>
                </a:cubicBezTo>
                <a:cubicBezTo>
                  <a:pt x="703" y="1090"/>
                  <a:pt x="703" y="1090"/>
                  <a:pt x="703" y="1090"/>
                </a:cubicBezTo>
                <a:cubicBezTo>
                  <a:pt x="703" y="1196"/>
                  <a:pt x="703" y="1196"/>
                  <a:pt x="703" y="1196"/>
                </a:cubicBezTo>
                <a:lnTo>
                  <a:pt x="845" y="1196"/>
                </a:lnTo>
                <a:close/>
                <a:moveTo>
                  <a:pt x="845" y="808"/>
                </a:moveTo>
                <a:cubicBezTo>
                  <a:pt x="703" y="808"/>
                  <a:pt x="703" y="808"/>
                  <a:pt x="703" y="808"/>
                </a:cubicBezTo>
                <a:cubicBezTo>
                  <a:pt x="703" y="928"/>
                  <a:pt x="703" y="928"/>
                  <a:pt x="703" y="928"/>
                </a:cubicBezTo>
                <a:cubicBezTo>
                  <a:pt x="845" y="928"/>
                  <a:pt x="845" y="928"/>
                  <a:pt x="845" y="928"/>
                </a:cubicBezTo>
                <a:lnTo>
                  <a:pt x="845" y="808"/>
                </a:lnTo>
                <a:close/>
                <a:moveTo>
                  <a:pt x="682" y="808"/>
                </a:moveTo>
                <a:cubicBezTo>
                  <a:pt x="540" y="808"/>
                  <a:pt x="540" y="808"/>
                  <a:pt x="540" y="808"/>
                </a:cubicBezTo>
                <a:cubicBezTo>
                  <a:pt x="540" y="928"/>
                  <a:pt x="540" y="928"/>
                  <a:pt x="540" y="928"/>
                </a:cubicBezTo>
                <a:cubicBezTo>
                  <a:pt x="682" y="928"/>
                  <a:pt x="682" y="928"/>
                  <a:pt x="682" y="928"/>
                </a:cubicBezTo>
                <a:lnTo>
                  <a:pt x="682" y="808"/>
                </a:lnTo>
                <a:close/>
                <a:moveTo>
                  <a:pt x="519" y="808"/>
                </a:moveTo>
                <a:cubicBezTo>
                  <a:pt x="377" y="808"/>
                  <a:pt x="377" y="808"/>
                  <a:pt x="377" y="808"/>
                </a:cubicBezTo>
                <a:cubicBezTo>
                  <a:pt x="377" y="928"/>
                  <a:pt x="377" y="928"/>
                  <a:pt x="377" y="928"/>
                </a:cubicBezTo>
                <a:cubicBezTo>
                  <a:pt x="519" y="928"/>
                  <a:pt x="519" y="928"/>
                  <a:pt x="519" y="928"/>
                </a:cubicBezTo>
                <a:lnTo>
                  <a:pt x="519" y="808"/>
                </a:lnTo>
                <a:close/>
                <a:moveTo>
                  <a:pt x="357" y="808"/>
                </a:moveTo>
                <a:cubicBezTo>
                  <a:pt x="215" y="808"/>
                  <a:pt x="215" y="808"/>
                  <a:pt x="215" y="808"/>
                </a:cubicBezTo>
                <a:cubicBezTo>
                  <a:pt x="215" y="928"/>
                  <a:pt x="215" y="928"/>
                  <a:pt x="215" y="928"/>
                </a:cubicBezTo>
                <a:cubicBezTo>
                  <a:pt x="357" y="928"/>
                  <a:pt x="357" y="928"/>
                  <a:pt x="357" y="928"/>
                </a:cubicBezTo>
                <a:lnTo>
                  <a:pt x="357" y="808"/>
                </a:lnTo>
                <a:close/>
                <a:moveTo>
                  <a:pt x="194" y="808"/>
                </a:moveTo>
                <a:cubicBezTo>
                  <a:pt x="52" y="808"/>
                  <a:pt x="52" y="808"/>
                  <a:pt x="52" y="808"/>
                </a:cubicBezTo>
                <a:cubicBezTo>
                  <a:pt x="52" y="928"/>
                  <a:pt x="52" y="928"/>
                  <a:pt x="52" y="928"/>
                </a:cubicBezTo>
                <a:cubicBezTo>
                  <a:pt x="194" y="928"/>
                  <a:pt x="194" y="928"/>
                  <a:pt x="194" y="928"/>
                </a:cubicBezTo>
                <a:lnTo>
                  <a:pt x="194" y="808"/>
                </a:lnTo>
                <a:close/>
                <a:moveTo>
                  <a:pt x="845" y="668"/>
                </a:moveTo>
                <a:cubicBezTo>
                  <a:pt x="703" y="668"/>
                  <a:pt x="703" y="668"/>
                  <a:pt x="703" y="668"/>
                </a:cubicBezTo>
                <a:cubicBezTo>
                  <a:pt x="703" y="787"/>
                  <a:pt x="703" y="787"/>
                  <a:pt x="703" y="787"/>
                </a:cubicBezTo>
                <a:cubicBezTo>
                  <a:pt x="845" y="787"/>
                  <a:pt x="845" y="787"/>
                  <a:pt x="845" y="787"/>
                </a:cubicBezTo>
                <a:lnTo>
                  <a:pt x="845" y="668"/>
                </a:lnTo>
                <a:close/>
                <a:moveTo>
                  <a:pt x="682" y="668"/>
                </a:moveTo>
                <a:cubicBezTo>
                  <a:pt x="540" y="668"/>
                  <a:pt x="540" y="668"/>
                  <a:pt x="540" y="668"/>
                </a:cubicBezTo>
                <a:cubicBezTo>
                  <a:pt x="540" y="787"/>
                  <a:pt x="540" y="787"/>
                  <a:pt x="540" y="787"/>
                </a:cubicBezTo>
                <a:cubicBezTo>
                  <a:pt x="682" y="787"/>
                  <a:pt x="682" y="787"/>
                  <a:pt x="682" y="787"/>
                </a:cubicBezTo>
                <a:lnTo>
                  <a:pt x="682" y="668"/>
                </a:lnTo>
                <a:close/>
                <a:moveTo>
                  <a:pt x="519" y="668"/>
                </a:moveTo>
                <a:cubicBezTo>
                  <a:pt x="377" y="668"/>
                  <a:pt x="377" y="668"/>
                  <a:pt x="377" y="668"/>
                </a:cubicBezTo>
                <a:cubicBezTo>
                  <a:pt x="377" y="787"/>
                  <a:pt x="377" y="787"/>
                  <a:pt x="377" y="787"/>
                </a:cubicBezTo>
                <a:cubicBezTo>
                  <a:pt x="519" y="787"/>
                  <a:pt x="519" y="787"/>
                  <a:pt x="519" y="787"/>
                </a:cubicBezTo>
                <a:lnTo>
                  <a:pt x="519" y="668"/>
                </a:lnTo>
                <a:close/>
                <a:moveTo>
                  <a:pt x="357" y="668"/>
                </a:moveTo>
                <a:cubicBezTo>
                  <a:pt x="215" y="668"/>
                  <a:pt x="215" y="668"/>
                  <a:pt x="215" y="668"/>
                </a:cubicBezTo>
                <a:cubicBezTo>
                  <a:pt x="215" y="787"/>
                  <a:pt x="215" y="787"/>
                  <a:pt x="215" y="787"/>
                </a:cubicBezTo>
                <a:cubicBezTo>
                  <a:pt x="357" y="787"/>
                  <a:pt x="357" y="787"/>
                  <a:pt x="357" y="787"/>
                </a:cubicBezTo>
                <a:lnTo>
                  <a:pt x="357" y="668"/>
                </a:lnTo>
                <a:close/>
                <a:moveTo>
                  <a:pt x="194" y="668"/>
                </a:moveTo>
                <a:cubicBezTo>
                  <a:pt x="52" y="668"/>
                  <a:pt x="52" y="668"/>
                  <a:pt x="52" y="668"/>
                </a:cubicBezTo>
                <a:cubicBezTo>
                  <a:pt x="52" y="787"/>
                  <a:pt x="52" y="787"/>
                  <a:pt x="52" y="787"/>
                </a:cubicBezTo>
                <a:cubicBezTo>
                  <a:pt x="194" y="787"/>
                  <a:pt x="194" y="787"/>
                  <a:pt x="194" y="787"/>
                </a:cubicBezTo>
                <a:lnTo>
                  <a:pt x="194" y="668"/>
                </a:lnTo>
                <a:close/>
                <a:moveTo>
                  <a:pt x="775" y="493"/>
                </a:moveTo>
                <a:cubicBezTo>
                  <a:pt x="775" y="511"/>
                  <a:pt x="775" y="511"/>
                  <a:pt x="775" y="511"/>
                </a:cubicBezTo>
                <a:cubicBezTo>
                  <a:pt x="775" y="527"/>
                  <a:pt x="762" y="540"/>
                  <a:pt x="747" y="540"/>
                </a:cubicBezTo>
                <a:cubicBezTo>
                  <a:pt x="731" y="540"/>
                  <a:pt x="718" y="527"/>
                  <a:pt x="718" y="511"/>
                </a:cubicBezTo>
                <a:cubicBezTo>
                  <a:pt x="718" y="493"/>
                  <a:pt x="718" y="493"/>
                  <a:pt x="718" y="493"/>
                </a:cubicBezTo>
                <a:cubicBezTo>
                  <a:pt x="690" y="493"/>
                  <a:pt x="690" y="493"/>
                  <a:pt x="690" y="493"/>
                </a:cubicBezTo>
                <a:cubicBezTo>
                  <a:pt x="690" y="511"/>
                  <a:pt x="690" y="511"/>
                  <a:pt x="690" y="511"/>
                </a:cubicBezTo>
                <a:cubicBezTo>
                  <a:pt x="690" y="527"/>
                  <a:pt x="677" y="540"/>
                  <a:pt x="661" y="540"/>
                </a:cubicBezTo>
                <a:cubicBezTo>
                  <a:pt x="646" y="540"/>
                  <a:pt x="633" y="527"/>
                  <a:pt x="633" y="511"/>
                </a:cubicBezTo>
                <a:cubicBezTo>
                  <a:pt x="633" y="493"/>
                  <a:pt x="633" y="493"/>
                  <a:pt x="633" y="493"/>
                </a:cubicBezTo>
                <a:cubicBezTo>
                  <a:pt x="604" y="493"/>
                  <a:pt x="604" y="493"/>
                  <a:pt x="604" y="493"/>
                </a:cubicBezTo>
                <a:cubicBezTo>
                  <a:pt x="604" y="511"/>
                  <a:pt x="604" y="511"/>
                  <a:pt x="604" y="511"/>
                </a:cubicBezTo>
                <a:cubicBezTo>
                  <a:pt x="604" y="527"/>
                  <a:pt x="592" y="540"/>
                  <a:pt x="576" y="540"/>
                </a:cubicBezTo>
                <a:cubicBezTo>
                  <a:pt x="561" y="540"/>
                  <a:pt x="548" y="527"/>
                  <a:pt x="548" y="511"/>
                </a:cubicBezTo>
                <a:cubicBezTo>
                  <a:pt x="548" y="493"/>
                  <a:pt x="548" y="493"/>
                  <a:pt x="548" y="493"/>
                </a:cubicBezTo>
                <a:cubicBezTo>
                  <a:pt x="519" y="493"/>
                  <a:pt x="519" y="493"/>
                  <a:pt x="519" y="493"/>
                </a:cubicBezTo>
                <a:cubicBezTo>
                  <a:pt x="519" y="511"/>
                  <a:pt x="519" y="511"/>
                  <a:pt x="519" y="511"/>
                </a:cubicBezTo>
                <a:cubicBezTo>
                  <a:pt x="519" y="527"/>
                  <a:pt x="507" y="540"/>
                  <a:pt x="491" y="540"/>
                </a:cubicBezTo>
                <a:cubicBezTo>
                  <a:pt x="475" y="540"/>
                  <a:pt x="463" y="527"/>
                  <a:pt x="463" y="511"/>
                </a:cubicBezTo>
                <a:cubicBezTo>
                  <a:pt x="463" y="493"/>
                  <a:pt x="463" y="493"/>
                  <a:pt x="463" y="493"/>
                </a:cubicBezTo>
                <a:cubicBezTo>
                  <a:pt x="434" y="493"/>
                  <a:pt x="434" y="493"/>
                  <a:pt x="434" y="493"/>
                </a:cubicBezTo>
                <a:cubicBezTo>
                  <a:pt x="434" y="511"/>
                  <a:pt x="434" y="511"/>
                  <a:pt x="434" y="511"/>
                </a:cubicBezTo>
                <a:cubicBezTo>
                  <a:pt x="434" y="527"/>
                  <a:pt x="421" y="540"/>
                  <a:pt x="406" y="540"/>
                </a:cubicBezTo>
                <a:cubicBezTo>
                  <a:pt x="390" y="540"/>
                  <a:pt x="378" y="527"/>
                  <a:pt x="378" y="511"/>
                </a:cubicBezTo>
                <a:cubicBezTo>
                  <a:pt x="378" y="493"/>
                  <a:pt x="378" y="493"/>
                  <a:pt x="378" y="493"/>
                </a:cubicBezTo>
                <a:cubicBezTo>
                  <a:pt x="349" y="493"/>
                  <a:pt x="349" y="493"/>
                  <a:pt x="349" y="493"/>
                </a:cubicBezTo>
                <a:cubicBezTo>
                  <a:pt x="349" y="511"/>
                  <a:pt x="349" y="511"/>
                  <a:pt x="349" y="511"/>
                </a:cubicBezTo>
                <a:cubicBezTo>
                  <a:pt x="349" y="527"/>
                  <a:pt x="336" y="540"/>
                  <a:pt x="321" y="540"/>
                </a:cubicBezTo>
                <a:cubicBezTo>
                  <a:pt x="305" y="540"/>
                  <a:pt x="292" y="527"/>
                  <a:pt x="292" y="511"/>
                </a:cubicBezTo>
                <a:cubicBezTo>
                  <a:pt x="292" y="493"/>
                  <a:pt x="292" y="493"/>
                  <a:pt x="292" y="493"/>
                </a:cubicBezTo>
                <a:cubicBezTo>
                  <a:pt x="264" y="493"/>
                  <a:pt x="264" y="493"/>
                  <a:pt x="264" y="493"/>
                </a:cubicBezTo>
                <a:cubicBezTo>
                  <a:pt x="264" y="511"/>
                  <a:pt x="264" y="511"/>
                  <a:pt x="264" y="511"/>
                </a:cubicBezTo>
                <a:cubicBezTo>
                  <a:pt x="264" y="527"/>
                  <a:pt x="251" y="540"/>
                  <a:pt x="235" y="540"/>
                </a:cubicBezTo>
                <a:cubicBezTo>
                  <a:pt x="220" y="540"/>
                  <a:pt x="207" y="527"/>
                  <a:pt x="207" y="511"/>
                </a:cubicBezTo>
                <a:cubicBezTo>
                  <a:pt x="207" y="493"/>
                  <a:pt x="207" y="493"/>
                  <a:pt x="207" y="493"/>
                </a:cubicBezTo>
                <a:cubicBezTo>
                  <a:pt x="179" y="493"/>
                  <a:pt x="179" y="493"/>
                  <a:pt x="179" y="493"/>
                </a:cubicBezTo>
                <a:cubicBezTo>
                  <a:pt x="179" y="511"/>
                  <a:pt x="179" y="511"/>
                  <a:pt x="179" y="511"/>
                </a:cubicBezTo>
                <a:cubicBezTo>
                  <a:pt x="179" y="527"/>
                  <a:pt x="166" y="540"/>
                  <a:pt x="150" y="540"/>
                </a:cubicBezTo>
                <a:cubicBezTo>
                  <a:pt x="135" y="540"/>
                  <a:pt x="122" y="527"/>
                  <a:pt x="122" y="511"/>
                </a:cubicBezTo>
                <a:cubicBezTo>
                  <a:pt x="122" y="493"/>
                  <a:pt x="122" y="493"/>
                  <a:pt x="122" y="493"/>
                </a:cubicBezTo>
                <a:cubicBezTo>
                  <a:pt x="42" y="493"/>
                  <a:pt x="42" y="493"/>
                  <a:pt x="42" y="493"/>
                </a:cubicBezTo>
                <a:cubicBezTo>
                  <a:pt x="42" y="647"/>
                  <a:pt x="42" y="647"/>
                  <a:pt x="42" y="647"/>
                </a:cubicBezTo>
                <a:cubicBezTo>
                  <a:pt x="855" y="647"/>
                  <a:pt x="855" y="647"/>
                  <a:pt x="855" y="647"/>
                </a:cubicBezTo>
                <a:cubicBezTo>
                  <a:pt x="855" y="493"/>
                  <a:pt x="855" y="493"/>
                  <a:pt x="855" y="493"/>
                </a:cubicBezTo>
                <a:lnTo>
                  <a:pt x="775" y="49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9057786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1605382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35554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 id="2147483781"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5640138"/>
      </p:ext>
    </p:extLst>
  </p:cSld>
  <p:clrMap bg1="lt1" tx1="dk1" bg2="lt2" tx2="dk2" accent1="accent1" accent2="accent2" accent3="accent3" accent4="accent4" accent5="accent5" accent6="accent6" hlink="hlink" folHlink="folHlink"/>
  <p:sldLayoutIdLst>
    <p:sldLayoutId id="214748378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Relationships xmlns="http://schemas.openxmlformats.org/package/2006/relationships"><Relationship Type="http://schemas.openxmlformats.org/officeDocument/2006/relationships/image" Target="../media/image7.png" Id="rId3" /><Relationship Type="http://schemas.openxmlformats.org/officeDocument/2006/relationships/slideLayout" Target="../slideLayouts/slideLayout6.xml" Id="rId1" /><Relationship Type="http://schemas.openxmlformats.org/officeDocument/2006/relationships/image" Target="../media/image8.png" Id="rId4" /></Relationships>
</file>

<file path=ppt/slides/_rels/slide10.xml.rels><?xml version="1.0" encoding="UTF-8" standalone="yes"?>
<Relationships xmlns="http://schemas.openxmlformats.org/package/2006/relationships"><Relationship Id="rId3" Type="http://schemas.openxmlformats.org/officeDocument/2006/relationships/hyperlink" Target="http://aka.ms/mvc4-mobile-tutorial" TargetMode="External"/><Relationship Id="rId2" Type="http://schemas.openxmlformats.org/officeDocument/2006/relationships/hyperlink" Target="http://www.asp.net/mobile"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7.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9.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Layout" Target="../slideLayouts/slideLayout8.xml"/><Relationship Id="rId4" Type="http://schemas.openxmlformats.org/officeDocument/2006/relationships/tags" Target="../tags/tag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&#65279;<?xml version="1.0" encoding="utf-8"?><Relationships xmlns="http://schemas.openxmlformats.org/package/2006/relationships"><Relationship Type="http://schemas.openxmlformats.org/officeDocument/2006/relationships/slideLayout" Target="../slideLayouts/slideLayout20.xml" Id="rId1" /></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WebCamps</a:t>
            </a:r>
            <a:r>
              <a:rPr lang="en-US" dirty="0"/>
              <a:t> Online</a:t>
            </a:r>
          </a:p>
        </p:txBody>
      </p:sp>
      <p:grpSp>
        <p:nvGrpSpPr>
          <p:cNvPr id="16" name="Group 15"/>
          <p:cNvGrpSpPr/>
          <p:nvPr/>
        </p:nvGrpSpPr>
        <p:grpSpPr>
          <a:xfrm>
            <a:off x="-1" y="1141412"/>
            <a:ext cx="11676064" cy="1645920"/>
            <a:chOff x="-1" y="1141412"/>
            <a:chExt cx="11676064" cy="1645920"/>
          </a:xfrm>
        </p:grpSpPr>
        <p:sp>
          <p:nvSpPr>
            <p:cNvPr id="4" name="Rectangle 3"/>
            <p:cNvSpPr/>
            <p:nvPr/>
          </p:nvSpPr>
          <p:spPr bwMode="auto">
            <a:xfrm>
              <a:off x="-1" y="1141412"/>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a:xfrm>
              <a:off x="3651849" y="1141412"/>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Twitter: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Follow @</a:t>
              </a:r>
              <a:r>
                <a:rPr lang="en-US" sz="2600" spc="-100" dirty="0" err="1">
                  <a:gradFill>
                    <a:gsLst>
                      <a:gs pos="0">
                        <a:srgbClr val="595959"/>
                      </a:gs>
                      <a:gs pos="86000">
                        <a:srgbClr val="595959"/>
                      </a:gs>
                    </a:gsLst>
                    <a:lin ang="5400000" scaled="0"/>
                  </a:gradFill>
                  <a:latin typeface="Segoe UI Light" pitchFamily="34" charset="0"/>
                </a:rPr>
                <a:t>webcamps</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Hashtag </a:t>
              </a: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err="1" smtClean="0">
                  <a:gradFill>
                    <a:gsLst>
                      <a:gs pos="0">
                        <a:srgbClr val="595959"/>
                      </a:gs>
                      <a:gs pos="86000">
                        <a:srgbClr val="595959"/>
                      </a:gs>
                    </a:gsLst>
                    <a:lin ang="5400000" scaled="0"/>
                  </a:gradFill>
                  <a:latin typeface="Segoe UI Light" pitchFamily="34" charset="0"/>
                </a:rPr>
                <a:t>devamps</a:t>
              </a:r>
              <a:endParaRPr lang="en-US" sz="2600" spc="-100" dirty="0">
                <a:gradFill>
                  <a:gsLst>
                    <a:gs pos="0">
                      <a:srgbClr val="595959"/>
                    </a:gs>
                    <a:gs pos="86000">
                      <a:srgbClr val="595959"/>
                    </a:gs>
                  </a:gsLst>
                  <a:lin ang="5400000" scaled="0"/>
                </a:gradFill>
                <a:latin typeface="Segoe UI Light" pitchFamily="34" charset="0"/>
              </a:endParaRPr>
            </a:p>
            <a:p>
              <a:pPr marL="3175" lvl="0" defTabSz="914363">
                <a:lnSpc>
                  <a:spcPct val="90000"/>
                </a:lnSpc>
                <a:spcBef>
                  <a:spcPts val="600"/>
                </a:spcBef>
                <a:buSzPct val="80000"/>
              </a:pPr>
              <a:r>
                <a:rPr lang="en-US" sz="2600" spc="-100" dirty="0" smtClean="0">
                  <a:gradFill>
                    <a:gsLst>
                      <a:gs pos="0">
                        <a:srgbClr val="595959"/>
                      </a:gs>
                      <a:gs pos="86000">
                        <a:srgbClr val="595959"/>
                      </a:gs>
                    </a:gsLst>
                    <a:lin ang="5400000" scaled="0"/>
                  </a:gradFill>
                  <a:latin typeface="Segoe UI Light" pitchFamily="34" charset="0"/>
                </a:rPr>
                <a:t>[Speaker] / [Twitter]</a:t>
              </a:r>
              <a:endParaRPr lang="en-US" sz="2600" spc="-100" dirty="0">
                <a:gradFill>
                  <a:gsLst>
                    <a:gs pos="0">
                      <a:srgbClr val="595959"/>
                    </a:gs>
                    <a:gs pos="86000">
                      <a:srgbClr val="595959"/>
                    </a:gs>
                  </a:gsLst>
                  <a:lin ang="5400000" scaled="0"/>
                </a:gradFill>
                <a:latin typeface="Segoe UI Light" pitchFamily="34" charset="0"/>
              </a:endParaRPr>
            </a:p>
          </p:txBody>
        </p:sp>
        <p:sp>
          <p:nvSpPr>
            <p:cNvPr id="9" name="Freeform 13"/>
            <p:cNvSpPr>
              <a:spLocks noEditPoints="1"/>
            </p:cNvSpPr>
            <p:nvPr/>
          </p:nvSpPr>
          <p:spPr bwMode="black">
            <a:xfrm>
              <a:off x="1198380" y="1141414"/>
              <a:ext cx="1933123" cy="1645918"/>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grpSp>
        <p:nvGrpSpPr>
          <p:cNvPr id="17" name="Group 16"/>
          <p:cNvGrpSpPr/>
          <p:nvPr/>
        </p:nvGrpSpPr>
        <p:grpSpPr>
          <a:xfrm>
            <a:off x="-1" y="2872740"/>
            <a:ext cx="11681814" cy="1645920"/>
            <a:chOff x="-1" y="2872740"/>
            <a:chExt cx="11681814" cy="1645920"/>
          </a:xfrm>
        </p:grpSpPr>
        <p:sp>
          <p:nvSpPr>
            <p:cNvPr id="5" name="Rectangle 4"/>
            <p:cNvSpPr/>
            <p:nvPr/>
          </p:nvSpPr>
          <p:spPr bwMode="auto">
            <a:xfrm>
              <a:off x="-1" y="2872740"/>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Freeform 166"/>
            <p:cNvSpPr>
              <a:spLocks noEditPoints="1"/>
            </p:cNvSpPr>
            <p:nvPr/>
          </p:nvSpPr>
          <p:spPr bwMode="black">
            <a:xfrm>
              <a:off x="1307544" y="2996848"/>
              <a:ext cx="1434068" cy="1388936"/>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0"/>
            <p:cNvSpPr/>
            <p:nvPr/>
          </p:nvSpPr>
          <p:spPr>
            <a:xfrm>
              <a:off x="3643911" y="2872740"/>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Website: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http://www.devcamps.ms/web</a:t>
              </a:r>
            </a:p>
          </p:txBody>
        </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361067" y="2872740"/>
              <a:ext cx="2320746" cy="164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17"/>
          <p:cNvGrpSpPr/>
          <p:nvPr/>
        </p:nvGrpSpPr>
        <p:grpSpPr>
          <a:xfrm>
            <a:off x="-1" y="4604068"/>
            <a:ext cx="11681814" cy="1645920"/>
            <a:chOff x="-1" y="4604068"/>
            <a:chExt cx="11681814" cy="1645920"/>
          </a:xfrm>
        </p:grpSpPr>
        <p:sp>
          <p:nvSpPr>
            <p:cNvPr id="6" name="Rectangle 5"/>
            <p:cNvSpPr/>
            <p:nvPr/>
          </p:nvSpPr>
          <p:spPr bwMode="auto">
            <a:xfrm>
              <a:off x="-1" y="4604068"/>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a:xfrm>
              <a:off x="3657599" y="4604068"/>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What are web camps?</a:t>
              </a:r>
            </a:p>
            <a:p>
              <a:pPr marL="3175" lvl="0" defTabSz="914363">
                <a:lnSpc>
                  <a:spcPct val="90000"/>
                </a:lnSpc>
                <a:spcBef>
                  <a:spcPts val="600"/>
                </a:spcBef>
                <a:buSzPct val="80000"/>
              </a:pPr>
              <a:r>
                <a:rPr lang="en-US" sz="2000" spc="-100" dirty="0">
                  <a:gradFill>
                    <a:gsLst>
                      <a:gs pos="0">
                        <a:srgbClr val="595959"/>
                      </a:gs>
                      <a:gs pos="86000">
                        <a:srgbClr val="595959"/>
                      </a:gs>
                    </a:gsLst>
                    <a:lin ang="5400000" scaled="0"/>
                  </a:gradFill>
                  <a:latin typeface="Segoe UI Light" pitchFamily="34" charset="0"/>
                </a:rPr>
                <a:t>Web Developer Camps are free, fun, no-fluff events for developers,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by </a:t>
              </a:r>
              <a:r>
                <a:rPr lang="en-US" sz="2000" spc="-100" dirty="0">
                  <a:gradFill>
                    <a:gsLst>
                      <a:gs pos="0">
                        <a:srgbClr val="595959"/>
                      </a:gs>
                      <a:gs pos="86000">
                        <a:srgbClr val="595959"/>
                      </a:gs>
                    </a:gsLst>
                    <a:lin ang="5400000" scaled="0"/>
                  </a:gradFill>
                  <a:latin typeface="Segoe UI Light" pitchFamily="34" charset="0"/>
                </a:rPr>
                <a:t>developers. You learn from experts in a low-key, interactive way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and </a:t>
              </a:r>
              <a:r>
                <a:rPr lang="en-US" sz="2000" spc="-100" dirty="0">
                  <a:gradFill>
                    <a:gsLst>
                      <a:gs pos="0">
                        <a:srgbClr val="595959"/>
                      </a:gs>
                      <a:gs pos="86000">
                        <a:srgbClr val="595959"/>
                      </a:gs>
                    </a:gsLst>
                    <a:lin ang="5400000" scaled="0"/>
                  </a:gradFill>
                  <a:latin typeface="Segoe UI Light" pitchFamily="34" charset="0"/>
                </a:rPr>
                <a:t>then get hands-on time to apply what you’ve learned.</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201" y="5161048"/>
              <a:ext cx="2491812" cy="531960"/>
            </a:xfrm>
            <a:prstGeom prst="rect">
              <a:avLst/>
            </a:prstGeom>
          </p:spPr>
        </p:pic>
      </p:grpSp>
    </p:spTree>
    <p:extLst>
      <p:ext uri="{BB962C8B-B14F-4D97-AF65-F5344CB8AC3E}">
        <p14:creationId xmlns:p14="http://schemas.microsoft.com/office/powerpoint/2010/main" val="26431288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Text Placeholder 2"/>
          <p:cNvSpPr>
            <a:spLocks noGrp="1"/>
          </p:cNvSpPr>
          <p:nvPr>
            <p:ph type="body" sz="quarter" idx="10"/>
          </p:nvPr>
        </p:nvSpPr>
        <p:spPr>
          <a:xfrm>
            <a:off x="519112" y="1447799"/>
            <a:ext cx="11149013" cy="1892826"/>
          </a:xfrm>
        </p:spPr>
        <p:txBody>
          <a:bodyPr/>
          <a:lstStyle/>
          <a:p>
            <a:r>
              <a:rPr lang="en-US" dirty="0">
                <a:hlinkClick r:id="rId2"/>
              </a:rPr>
              <a:t>http://www.asp.net/mobile</a:t>
            </a:r>
            <a:endParaRPr lang="en-US" dirty="0"/>
          </a:p>
          <a:p>
            <a:r>
              <a:rPr lang="en-US">
                <a:hlinkClick r:id="rId3"/>
              </a:rPr>
              <a:t>http://aka.ms/mvc4-adaptive-rendering</a:t>
            </a:r>
          </a:p>
          <a:p>
            <a:r>
              <a:rPr lang="en-US" dirty="0" smtClean="0">
                <a:hlinkClick r:id="rId3"/>
              </a:rPr>
              <a:t>http</a:t>
            </a:r>
            <a:r>
              <a:rPr lang="en-US" dirty="0">
                <a:hlinkClick r:id="rId3"/>
              </a:rPr>
              <a:t>://</a:t>
            </a:r>
            <a:r>
              <a:rPr lang="en-US" dirty="0" smtClean="0">
                <a:hlinkClick r:id="rId3"/>
              </a:rPr>
              <a:t>aka.ms/mvc4-mobile-tutorial</a:t>
            </a:r>
            <a:endParaRPr lang="en-US" dirty="0" smtClean="0"/>
          </a:p>
        </p:txBody>
      </p:sp>
    </p:spTree>
    <p:extLst>
      <p:ext uri="{BB962C8B-B14F-4D97-AF65-F5344CB8AC3E}">
        <p14:creationId xmlns:p14="http://schemas.microsoft.com/office/powerpoint/2010/main" val="6343433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8594612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482"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184708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89413592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502"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ctrTitle"/>
          </p:nvPr>
        </p:nvSpPr>
        <p:spPr>
          <a:xfrm>
            <a:off x="519113" y="2234114"/>
            <a:ext cx="9893248" cy="1359196"/>
          </a:xfrm>
        </p:spPr>
        <p:txBody>
          <a:bodyPr/>
          <a:lstStyle/>
          <a:p>
            <a:r>
              <a:rPr lang="en-US" dirty="0" smtClean="0"/>
              <a:t>Building For The Mobile Web</a:t>
            </a:r>
            <a:endParaRPr lang="en-US" dirty="0"/>
          </a:p>
        </p:txBody>
      </p:sp>
      <p:sp>
        <p:nvSpPr>
          <p:cNvPr id="7" name="Text Placeholder 6"/>
          <p:cNvSpPr>
            <a:spLocks noGrp="1"/>
          </p:cNvSpPr>
          <p:nvPr>
            <p:ph type="body" sz="quarter" idx="11"/>
          </p:nvPr>
        </p:nvSpPr>
        <p:spPr>
          <a:xfrm>
            <a:off x="519113" y="5359101"/>
            <a:ext cx="5454333" cy="738664"/>
          </a:xfrm>
        </p:spPr>
        <p:txBody>
          <a:bodyPr/>
          <a:lstStyle/>
          <a:p>
            <a:r>
              <a:rPr lang="en-US" dirty="0" smtClean="0"/>
              <a:t>[Speaker]</a:t>
            </a:r>
          </a:p>
          <a:p>
            <a:r>
              <a:rPr lang="en-US" dirty="0" smtClean="0"/>
              <a:t>[Company]</a:t>
            </a:r>
            <a:endParaRPr lang="en-US" dirty="0"/>
          </a:p>
        </p:txBody>
      </p:sp>
    </p:spTree>
    <p:extLst>
      <p:ext uri="{BB962C8B-B14F-4D97-AF65-F5344CB8AC3E}">
        <p14:creationId xmlns:p14="http://schemas.microsoft.com/office/powerpoint/2010/main" val="57464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790773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67"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custDataLst>
              <p:tags r:id="rId3"/>
            </p:custDataLst>
          </p:nvPr>
        </p:nvSpPr>
        <p:spPr/>
        <p:txBody>
          <a:bodyPr/>
          <a:lstStyle/>
          <a:p>
            <a:r>
              <a:rPr lang="en-US" smtClean="0"/>
              <a:t>Agenda </a:t>
            </a:r>
            <a:endParaRPr lang="en-US" dirty="0"/>
          </a:p>
        </p:txBody>
      </p:sp>
      <p:sp>
        <p:nvSpPr>
          <p:cNvPr id="6" name="Content Placeholder 5"/>
          <p:cNvSpPr>
            <a:spLocks noGrp="1"/>
          </p:cNvSpPr>
          <p:nvPr>
            <p:ph type="body" sz="quarter" idx="11"/>
            <p:custDataLst>
              <p:tags r:id="rId4"/>
            </p:custDataLst>
          </p:nvPr>
        </p:nvSpPr>
        <p:spPr>
          <a:xfrm>
            <a:off x="3408218" y="2133463"/>
            <a:ext cx="8156864" cy="3810274"/>
          </a:xfrm>
        </p:spPr>
        <p:txBody>
          <a:bodyPr/>
          <a:lstStyle/>
          <a:p>
            <a:pPr lvl="0"/>
            <a:r>
              <a:rPr lang="en-US" dirty="0"/>
              <a:t>Adaptive rendering in ASP.NET 4.5 and ASP.NET MVC </a:t>
            </a:r>
            <a:r>
              <a:rPr lang="en-US" dirty="0" smtClean="0"/>
              <a:t>4</a:t>
            </a:r>
            <a:endParaRPr lang="en-US" dirty="0"/>
          </a:p>
          <a:p>
            <a:pPr lvl="0"/>
            <a:r>
              <a:rPr lang="en-US" dirty="0"/>
              <a:t>Display </a:t>
            </a:r>
            <a:r>
              <a:rPr lang="en-US" dirty="0" smtClean="0"/>
              <a:t>Modes</a:t>
            </a:r>
            <a:endParaRPr lang="en-US" dirty="0"/>
          </a:p>
          <a:p>
            <a:pPr lvl="0"/>
            <a:r>
              <a:rPr lang="en-US" dirty="0"/>
              <a:t>Mobile Template and jQuery </a:t>
            </a:r>
            <a:r>
              <a:rPr lang="en-US" dirty="0" smtClean="0"/>
              <a:t>Mobile</a:t>
            </a:r>
            <a:endParaRPr lang="en-US" dirty="0"/>
          </a:p>
        </p:txBody>
      </p:sp>
    </p:spTree>
    <p:extLst>
      <p:ext uri="{BB962C8B-B14F-4D97-AF65-F5344CB8AC3E}">
        <p14:creationId xmlns:p14="http://schemas.microsoft.com/office/powerpoint/2010/main" val="6210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9124" y="1447800"/>
            <a:ext cx="5547995" cy="1523494"/>
          </a:xfrm>
        </p:spPr>
        <p:txBody>
          <a:bodyPr/>
          <a:lstStyle/>
          <a:p>
            <a:r>
              <a:rPr lang="en-US" dirty="0" smtClean="0"/>
              <a:t>Adaptive Rendering</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a:t>d</a:t>
            </a:r>
            <a:r>
              <a:rPr lang="en-US" dirty="0" smtClean="0"/>
              <a:t>emo…</a:t>
            </a:r>
            <a:endParaRPr lang="en-US" dirty="0"/>
          </a:p>
        </p:txBody>
      </p:sp>
    </p:spTree>
    <p:extLst>
      <p:ext uri="{BB962C8B-B14F-4D97-AF65-F5344CB8AC3E}">
        <p14:creationId xmlns:p14="http://schemas.microsoft.com/office/powerpoint/2010/main" val="114559669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Mobile Web Development</a:t>
            </a:r>
            <a:endParaRPr lang="en-US" dirty="0"/>
          </a:p>
        </p:txBody>
      </p:sp>
      <p:graphicFrame>
        <p:nvGraphicFramePr>
          <p:cNvPr id="5" name="Diagram 4"/>
          <p:cNvGraphicFramePr/>
          <p:nvPr>
            <p:extLst>
              <p:ext uri="{D42A27DB-BD31-4B8C-83A1-F6EECF244321}">
                <p14:modId xmlns:p14="http://schemas.microsoft.com/office/powerpoint/2010/main" val="377125428"/>
              </p:ext>
            </p:extLst>
          </p:nvPr>
        </p:nvGraphicFramePr>
        <p:xfrm>
          <a:off x="1962294" y="1863437"/>
          <a:ext cx="8125883" cy="25562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124094" y="4454237"/>
            <a:ext cx="1497205" cy="984885"/>
          </a:xfrm>
          <a:prstGeom prst="rect">
            <a:avLst/>
          </a:prstGeom>
          <a:noFill/>
        </p:spPr>
        <p:txBody>
          <a:bodyPr wrap="none" lIns="0" tIns="0" rIns="0" bIns="0" rtlCol="0">
            <a:spAutoFit/>
          </a:bodyPr>
          <a:lstStyle/>
          <a:p>
            <a:r>
              <a:rPr lang="en-US" sz="3200" dirty="0" smtClean="0">
                <a:gradFill>
                  <a:gsLst>
                    <a:gs pos="0">
                      <a:schemeClr val="tx1"/>
                    </a:gs>
                    <a:gs pos="86000">
                      <a:schemeClr val="tx1"/>
                    </a:gs>
                  </a:gsLst>
                  <a:lin ang="5400000" scaled="0"/>
                </a:gradFill>
              </a:rPr>
              <a:t>Mostly</a:t>
            </a:r>
          </a:p>
          <a:p>
            <a:r>
              <a:rPr lang="en-US" sz="3200" dirty="0" smtClean="0">
                <a:gradFill>
                  <a:gsLst>
                    <a:gs pos="0">
                      <a:schemeClr val="tx1"/>
                    </a:gs>
                    <a:gs pos="86000">
                      <a:schemeClr val="tx1"/>
                    </a:gs>
                  </a:gsLst>
                  <a:lin ang="5400000" scaled="0"/>
                </a:gradFill>
              </a:rPr>
              <a:t>Desktop</a:t>
            </a:r>
          </a:p>
        </p:txBody>
      </p:sp>
      <p:sp>
        <p:nvSpPr>
          <p:cNvPr id="7" name="TextBox 6"/>
          <p:cNvSpPr txBox="1"/>
          <p:nvPr/>
        </p:nvSpPr>
        <p:spPr>
          <a:xfrm>
            <a:off x="9277494" y="4454236"/>
            <a:ext cx="1255152" cy="984885"/>
          </a:xfrm>
          <a:prstGeom prst="rect">
            <a:avLst/>
          </a:prstGeom>
          <a:noFill/>
        </p:spPr>
        <p:txBody>
          <a:bodyPr wrap="none" lIns="0" tIns="0" rIns="0" bIns="0" rtlCol="0">
            <a:spAutoFit/>
          </a:bodyPr>
          <a:lstStyle/>
          <a:p>
            <a:r>
              <a:rPr lang="en-US" sz="3200" dirty="0" smtClean="0">
                <a:gradFill>
                  <a:gsLst>
                    <a:gs pos="0">
                      <a:schemeClr val="tx1"/>
                    </a:gs>
                    <a:gs pos="86000">
                      <a:schemeClr val="tx1"/>
                    </a:gs>
                  </a:gsLst>
                  <a:lin ang="5400000" scaled="0"/>
                </a:gradFill>
              </a:rPr>
              <a:t>Mostly</a:t>
            </a:r>
          </a:p>
          <a:p>
            <a:r>
              <a:rPr lang="en-US" sz="3200" dirty="0" smtClean="0">
                <a:gradFill>
                  <a:gsLst>
                    <a:gs pos="0">
                      <a:schemeClr val="tx1"/>
                    </a:gs>
                    <a:gs pos="86000">
                      <a:schemeClr val="tx1"/>
                    </a:gs>
                  </a:gsLst>
                  <a:lin ang="5400000" scaled="0"/>
                </a:gradFill>
              </a:rPr>
              <a:t>Mobile</a:t>
            </a:r>
          </a:p>
        </p:txBody>
      </p:sp>
      <p:sp>
        <p:nvSpPr>
          <p:cNvPr id="8" name="Right Arrow 7"/>
          <p:cNvSpPr/>
          <p:nvPr/>
        </p:nvSpPr>
        <p:spPr bwMode="auto">
          <a:xfrm>
            <a:off x="3029094" y="4679978"/>
            <a:ext cx="5562600" cy="533400"/>
          </a:xfrm>
          <a:prstGeom prst="rightArrow">
            <a:avLst/>
          </a:prstGeom>
          <a:gradFill flip="none" rotWithShape="1">
            <a:gsLst>
              <a:gs pos="0">
                <a:srgbClr val="009DD9"/>
              </a:gs>
              <a:gs pos="100000">
                <a:srgbClr val="95CBF4"/>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23659480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Display Modes</a:t>
            </a:r>
            <a:endParaRPr lang="en-US" dirty="0"/>
          </a:p>
        </p:txBody>
      </p:sp>
      <p:sp>
        <p:nvSpPr>
          <p:cNvPr id="4" name="Subtitle 3"/>
          <p:cNvSpPr>
            <a:spLocks noGrp="1"/>
          </p:cNvSpPr>
          <p:nvPr>
            <p:ph type="subTitle" idx="1"/>
          </p:nvPr>
        </p:nvSpPr>
        <p:spPr/>
        <p:txBody>
          <a:bodyPr/>
          <a:lstStyle/>
          <a:p>
            <a:endParaRPr lang="en-US"/>
          </a:p>
        </p:txBody>
      </p:sp>
      <p:sp>
        <p:nvSpPr>
          <p:cNvPr id="5" name="Text Placeholder 4"/>
          <p:cNvSpPr>
            <a:spLocks noGrp="1"/>
          </p:cNvSpPr>
          <p:nvPr>
            <p:ph type="body" sz="quarter" idx="10"/>
          </p:nvPr>
        </p:nvSpPr>
        <p:spPr/>
        <p:txBody>
          <a:bodyPr/>
          <a:lstStyle/>
          <a:p>
            <a:r>
              <a:rPr lang="en-US" dirty="0"/>
              <a:t>d</a:t>
            </a:r>
            <a:r>
              <a:rPr lang="en-US" dirty="0" smtClean="0"/>
              <a:t>emo…</a:t>
            </a:r>
            <a:endParaRPr lang="en-US" dirty="0"/>
          </a:p>
        </p:txBody>
      </p:sp>
    </p:spTree>
    <p:extLst>
      <p:ext uri="{BB962C8B-B14F-4D97-AF65-F5344CB8AC3E}">
        <p14:creationId xmlns:p14="http://schemas.microsoft.com/office/powerpoint/2010/main" val="24604200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9111" y="228601"/>
            <a:ext cx="11149014" cy="1994392"/>
          </a:xfrm>
        </p:spPr>
        <p:txBody>
          <a:bodyPr/>
          <a:lstStyle/>
          <a:p>
            <a:r>
              <a:rPr lang="en-US" dirty="0" smtClean="0"/>
              <a:t>Custom Modes: </a:t>
            </a:r>
            <a:r>
              <a:rPr lang="en-US" sz="4000" i="1" dirty="0">
                <a:latin typeface="Verdana"/>
                <a:ea typeface="Calibri"/>
                <a:cs typeface="Times New Roman"/>
              </a:rPr>
              <a:t>Views\Shared\_</a:t>
            </a:r>
            <a:r>
              <a:rPr lang="en-US" sz="4000" i="1" dirty="0" err="1" smtClean="0">
                <a:latin typeface="Verdana"/>
                <a:ea typeface="Calibri"/>
                <a:cs typeface="Times New Roman"/>
              </a:rPr>
              <a:t>Layout.WinPhone.csh</a:t>
            </a:r>
            <a:r>
              <a:rPr lang="en-US" sz="4400" i="1" dirty="0" err="1" smtClean="0">
                <a:latin typeface="Verdana"/>
                <a:ea typeface="Calibri"/>
                <a:cs typeface="Times New Roman"/>
              </a:rPr>
              <a:t>tml</a:t>
            </a:r>
            <a:r>
              <a:rPr lang="en-US" dirty="0"/>
              <a:t/>
            </a:r>
            <a:br>
              <a:rPr lang="en-US" dirty="0"/>
            </a:br>
            <a:endParaRPr lang="en-US" dirty="0"/>
          </a:p>
        </p:txBody>
      </p:sp>
      <p:sp>
        <p:nvSpPr>
          <p:cNvPr id="6" name="Text Placeholder 5"/>
          <p:cNvSpPr>
            <a:spLocks noGrp="1"/>
          </p:cNvSpPr>
          <p:nvPr>
            <p:ph type="body" sz="quarter" idx="10"/>
          </p:nvPr>
        </p:nvSpPr>
        <p:spPr>
          <a:xfrm>
            <a:off x="519114" y="1905000"/>
            <a:ext cx="11149012" cy="2967992"/>
          </a:xfrm>
        </p:spPr>
        <p:txBody>
          <a:bodyPr/>
          <a:lstStyle/>
          <a:p>
            <a:pPr>
              <a:spcBef>
                <a:spcPts val="1000"/>
              </a:spcBef>
            </a:pPr>
            <a:r>
              <a:rPr lang="en-US" sz="2800" dirty="0" err="1">
                <a:solidFill>
                  <a:srgbClr val="000080"/>
                </a:solidFill>
                <a:latin typeface="Consolas"/>
                <a:ea typeface="Calibri"/>
                <a:cs typeface="Times New Roman"/>
              </a:rPr>
              <a:t>DisplayModeProvider.Instance.Modes.Insert</a:t>
            </a:r>
            <a:r>
              <a:rPr lang="en-US" sz="2800" dirty="0">
                <a:solidFill>
                  <a:srgbClr val="000080"/>
                </a:solidFill>
                <a:latin typeface="Consolas"/>
                <a:ea typeface="Calibri"/>
                <a:cs typeface="Times New Roman"/>
              </a:rPr>
              <a:t>(0,</a:t>
            </a:r>
          </a:p>
          <a:p>
            <a:pPr>
              <a:spcBef>
                <a:spcPts val="1000"/>
              </a:spcBef>
            </a:pPr>
            <a:r>
              <a:rPr lang="en-US" sz="2800" dirty="0">
                <a:solidFill>
                  <a:srgbClr val="000080"/>
                </a:solidFill>
                <a:latin typeface="Consolas"/>
                <a:ea typeface="Calibri"/>
                <a:cs typeface="Times New Roman"/>
              </a:rPr>
              <a:t>	new </a:t>
            </a:r>
            <a:r>
              <a:rPr lang="en-US" sz="2800" dirty="0" err="1">
                <a:solidFill>
                  <a:srgbClr val="000080"/>
                </a:solidFill>
                <a:latin typeface="Consolas"/>
                <a:ea typeface="Calibri"/>
                <a:cs typeface="Times New Roman"/>
              </a:rPr>
              <a:t>DefaultDisplayMode</a:t>
            </a:r>
            <a:r>
              <a:rPr lang="en-US" sz="2800" dirty="0" smtClean="0">
                <a:solidFill>
                  <a:srgbClr val="000080"/>
                </a:solidFill>
                <a:latin typeface="Consolas"/>
                <a:ea typeface="Calibri"/>
                <a:cs typeface="Times New Roman"/>
              </a:rPr>
              <a:t>(“</a:t>
            </a:r>
            <a:r>
              <a:rPr lang="en-US" sz="2800" b="1" dirty="0" err="1" smtClean="0">
                <a:solidFill>
                  <a:srgbClr val="000080"/>
                </a:solidFill>
                <a:latin typeface="Consolas"/>
                <a:ea typeface="Calibri"/>
                <a:cs typeface="Times New Roman"/>
              </a:rPr>
              <a:t>WinPhone</a:t>
            </a:r>
            <a:r>
              <a:rPr lang="en-US" sz="2800" dirty="0" smtClean="0">
                <a:solidFill>
                  <a:srgbClr val="000080"/>
                </a:solidFill>
                <a:latin typeface="Consolas"/>
                <a:ea typeface="Calibri"/>
                <a:cs typeface="Times New Roman"/>
              </a:rPr>
              <a:t>")</a:t>
            </a:r>
            <a:endParaRPr lang="en-US" sz="2800" dirty="0">
              <a:solidFill>
                <a:srgbClr val="000080"/>
              </a:solidFill>
              <a:latin typeface="Consolas"/>
              <a:ea typeface="Calibri"/>
              <a:cs typeface="Times New Roman"/>
            </a:endParaRPr>
          </a:p>
          <a:p>
            <a:pPr>
              <a:spcBef>
                <a:spcPts val="1000"/>
              </a:spcBef>
            </a:pPr>
            <a:r>
              <a:rPr lang="en-US" sz="2800" dirty="0">
                <a:solidFill>
                  <a:srgbClr val="000080"/>
                </a:solidFill>
                <a:latin typeface="Consolas"/>
                <a:ea typeface="Calibri"/>
                <a:cs typeface="Times New Roman"/>
              </a:rPr>
              <a:t>	</a:t>
            </a:r>
            <a:r>
              <a:rPr lang="en-US" sz="2800" dirty="0" smtClean="0">
                <a:solidFill>
                  <a:srgbClr val="000080"/>
                </a:solidFill>
                <a:latin typeface="Consolas"/>
                <a:ea typeface="Calibri"/>
                <a:cs typeface="Times New Roman"/>
              </a:rPr>
              <a:t>{ </a:t>
            </a:r>
            <a:r>
              <a:rPr lang="en-US" sz="2800" dirty="0" err="1" smtClean="0">
                <a:solidFill>
                  <a:srgbClr val="000080"/>
                </a:solidFill>
                <a:latin typeface="Consolas"/>
                <a:ea typeface="Calibri"/>
                <a:cs typeface="Times New Roman"/>
              </a:rPr>
              <a:t>ContextCondition</a:t>
            </a:r>
            <a:r>
              <a:rPr lang="en-US" sz="2800" dirty="0" smtClean="0">
                <a:solidFill>
                  <a:srgbClr val="000080"/>
                </a:solidFill>
                <a:latin typeface="Consolas"/>
                <a:ea typeface="Calibri"/>
                <a:cs typeface="Times New Roman"/>
              </a:rPr>
              <a:t> </a:t>
            </a:r>
            <a:r>
              <a:rPr lang="en-US" sz="2800" dirty="0">
                <a:solidFill>
                  <a:srgbClr val="000080"/>
                </a:solidFill>
                <a:latin typeface="Consolas"/>
                <a:ea typeface="Calibri"/>
                <a:cs typeface="Times New Roman"/>
              </a:rPr>
              <a:t>= </a:t>
            </a:r>
            <a:r>
              <a:rPr lang="en-US" sz="2800" dirty="0" smtClean="0">
                <a:solidFill>
                  <a:srgbClr val="000080"/>
                </a:solidFill>
                <a:latin typeface="Consolas"/>
                <a:ea typeface="Calibri"/>
                <a:cs typeface="Times New Roman"/>
              </a:rPr>
              <a:t>(</a:t>
            </a:r>
          </a:p>
          <a:p>
            <a:pPr>
              <a:spcBef>
                <a:spcPts val="1000"/>
              </a:spcBef>
            </a:pPr>
            <a:r>
              <a:rPr lang="en-US" sz="2800" dirty="0" smtClean="0">
                <a:solidFill>
                  <a:srgbClr val="000080"/>
                </a:solidFill>
                <a:latin typeface="Consolas"/>
                <a:ea typeface="Calibri"/>
                <a:cs typeface="Times New Roman"/>
              </a:rPr>
              <a:t>		c </a:t>
            </a:r>
            <a:r>
              <a:rPr lang="en-US" sz="2800" dirty="0">
                <a:solidFill>
                  <a:srgbClr val="000080"/>
                </a:solidFill>
                <a:latin typeface="Consolas"/>
                <a:ea typeface="Calibri"/>
                <a:cs typeface="Times New Roman"/>
              </a:rPr>
              <a:t>=&gt; </a:t>
            </a:r>
            <a:r>
              <a:rPr lang="en-US" sz="2800" dirty="0" err="1" smtClean="0">
                <a:solidFill>
                  <a:srgbClr val="000080"/>
                </a:solidFill>
                <a:latin typeface="Consolas"/>
                <a:ea typeface="Calibri"/>
                <a:cs typeface="Times New Roman"/>
              </a:rPr>
              <a:t>c.Request.UserAgent</a:t>
            </a:r>
            <a:endParaRPr lang="en-US" sz="2800" dirty="0" smtClean="0">
              <a:solidFill>
                <a:srgbClr val="000080"/>
              </a:solidFill>
              <a:latin typeface="Consolas"/>
              <a:ea typeface="Calibri"/>
              <a:cs typeface="Times New Roman"/>
            </a:endParaRPr>
          </a:p>
          <a:p>
            <a:pPr>
              <a:spcBef>
                <a:spcPts val="1000"/>
              </a:spcBef>
            </a:pPr>
            <a:r>
              <a:rPr lang="en-US" sz="2800" dirty="0">
                <a:solidFill>
                  <a:srgbClr val="000080"/>
                </a:solidFill>
                <a:latin typeface="Consolas"/>
                <a:ea typeface="Calibri"/>
                <a:cs typeface="Times New Roman"/>
              </a:rPr>
              <a:t>	</a:t>
            </a:r>
            <a:r>
              <a:rPr lang="en-US" sz="2800" dirty="0" smtClean="0">
                <a:solidFill>
                  <a:srgbClr val="000080"/>
                </a:solidFill>
                <a:latin typeface="Consolas"/>
                <a:ea typeface="Calibri"/>
                <a:cs typeface="Times New Roman"/>
              </a:rPr>
              <a:t>		.</a:t>
            </a:r>
            <a:r>
              <a:rPr lang="en-US" sz="2800" dirty="0" err="1">
                <a:solidFill>
                  <a:srgbClr val="000080"/>
                </a:solidFill>
                <a:latin typeface="Consolas"/>
                <a:ea typeface="Calibri"/>
                <a:cs typeface="Times New Roman"/>
              </a:rPr>
              <a:t>IndexOf</a:t>
            </a:r>
            <a:r>
              <a:rPr lang="en-US" sz="2800" dirty="0" smtClean="0">
                <a:solidFill>
                  <a:srgbClr val="000080"/>
                </a:solidFill>
                <a:latin typeface="Consolas"/>
                <a:ea typeface="Calibri"/>
                <a:cs typeface="Times New Roman"/>
              </a:rPr>
              <a:t>(“</a:t>
            </a:r>
            <a:r>
              <a:rPr lang="en-US" sz="2800" b="1" dirty="0" smtClean="0">
                <a:solidFill>
                  <a:srgbClr val="000080"/>
                </a:solidFill>
                <a:latin typeface="Consolas"/>
                <a:ea typeface="Calibri"/>
                <a:cs typeface="Times New Roman"/>
              </a:rPr>
              <a:t>Windows Phone OS</a:t>
            </a:r>
            <a:r>
              <a:rPr lang="en-US" sz="2800" dirty="0" smtClean="0">
                <a:solidFill>
                  <a:srgbClr val="000080"/>
                </a:solidFill>
                <a:latin typeface="Consolas"/>
                <a:ea typeface="Calibri"/>
                <a:cs typeface="Times New Roman"/>
              </a:rPr>
              <a:t>") </a:t>
            </a:r>
            <a:r>
              <a:rPr lang="en-US" sz="2800" dirty="0">
                <a:solidFill>
                  <a:srgbClr val="000080"/>
                </a:solidFill>
                <a:latin typeface="Consolas"/>
                <a:ea typeface="Calibri"/>
                <a:cs typeface="Times New Roman"/>
              </a:rPr>
              <a:t>&gt; 0)</a:t>
            </a:r>
          </a:p>
          <a:p>
            <a:pPr>
              <a:spcBef>
                <a:spcPts val="1000"/>
              </a:spcBef>
            </a:pPr>
            <a:r>
              <a:rPr lang="en-US" sz="2800" dirty="0">
                <a:solidFill>
                  <a:srgbClr val="000080"/>
                </a:solidFill>
                <a:latin typeface="Consolas"/>
                <a:ea typeface="Calibri"/>
                <a:cs typeface="Times New Roman"/>
              </a:rPr>
              <a:t>	});</a:t>
            </a:r>
          </a:p>
        </p:txBody>
      </p:sp>
    </p:spTree>
    <p:extLst>
      <p:ext uri="{BB962C8B-B14F-4D97-AF65-F5344CB8AC3E}">
        <p14:creationId xmlns:p14="http://schemas.microsoft.com/office/powerpoint/2010/main" val="391883342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2232" y="808892"/>
            <a:ext cx="2955612" cy="533256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6434" y="808892"/>
            <a:ext cx="2990994" cy="5332566"/>
          </a:xfrm>
          <a:prstGeom prst="rect">
            <a:avLst/>
          </a:prstGeom>
        </p:spPr>
      </p:pic>
      <p:sp>
        <p:nvSpPr>
          <p:cNvPr id="9" name="Content Placeholder 5"/>
          <p:cNvSpPr txBox="1">
            <a:spLocks/>
          </p:cNvSpPr>
          <p:nvPr>
            <p:custDataLst>
              <p:tags r:id="rId1"/>
            </p:custDataLst>
          </p:nvPr>
        </p:nvSpPr>
        <p:spPr>
          <a:xfrm>
            <a:off x="336772" y="808891"/>
            <a:ext cx="4575197" cy="4161693"/>
          </a:xfrm>
          <a:prstGeom prst="rect">
            <a:avLst/>
          </a:prstGeom>
        </p:spPr>
        <p:txBody>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Windows Phone Display</a:t>
            </a:r>
          </a:p>
          <a:p>
            <a:pPr marL="0" indent="0">
              <a:buNone/>
            </a:pPr>
            <a:r>
              <a:rPr lang="en-US" dirty="0" smtClean="0"/>
              <a:t>Mode Example</a:t>
            </a:r>
          </a:p>
          <a:p>
            <a:pPr marL="0" indent="0">
              <a:buNone/>
            </a:pPr>
            <a:endParaRPr lang="en-US" dirty="0"/>
          </a:p>
          <a:p>
            <a:pPr marL="0" indent="0">
              <a:buNone/>
            </a:pPr>
            <a:r>
              <a:rPr lang="en-US" dirty="0" smtClean="0"/>
              <a:t>Same URL</a:t>
            </a:r>
          </a:p>
          <a:p>
            <a:pPr marL="0" indent="0">
              <a:buNone/>
            </a:pPr>
            <a:r>
              <a:rPr lang="en-US" dirty="0" smtClean="0"/>
              <a:t>Different view</a:t>
            </a:r>
          </a:p>
          <a:p>
            <a:pPr marL="0" indent="0">
              <a:buNone/>
            </a:pPr>
            <a:r>
              <a:rPr lang="en-US" dirty="0" smtClean="0"/>
              <a:t>Based on custom view </a:t>
            </a:r>
          </a:p>
          <a:p>
            <a:pPr marL="0" indent="0">
              <a:buNone/>
            </a:pPr>
            <a:r>
              <a:rPr lang="en-US" dirty="0"/>
              <a:t>	</a:t>
            </a:r>
            <a:r>
              <a:rPr lang="en-US" dirty="0" smtClean="0"/>
              <a:t>mode criteria</a:t>
            </a:r>
            <a:endParaRPr lang="en-US" dirty="0"/>
          </a:p>
        </p:txBody>
      </p:sp>
    </p:spTree>
    <p:extLst>
      <p:ext uri="{BB962C8B-B14F-4D97-AF65-F5344CB8AC3E}">
        <p14:creationId xmlns:p14="http://schemas.microsoft.com/office/powerpoint/2010/main" val="204384363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Mobile Template</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a:t>d</a:t>
            </a:r>
            <a:r>
              <a:rPr lang="en-US" dirty="0" smtClean="0"/>
              <a:t>emo…</a:t>
            </a:r>
            <a:endParaRPr lang="en-US" dirty="0"/>
          </a:p>
        </p:txBody>
      </p:sp>
    </p:spTree>
    <p:extLst>
      <p:ext uri="{BB962C8B-B14F-4D97-AF65-F5344CB8AC3E}">
        <p14:creationId xmlns:p14="http://schemas.microsoft.com/office/powerpoint/2010/main" val="3361490835"/>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6"/>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nU8WQDMZkeEmlMRuDGij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6nKz.PWryUeu7CaDkJE7h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6nKz.PWryUeu7CaDkJE7h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9B2F97D-0457-4986-9734-D03EB073C5EA}">
  <ds:schemaRefs>
    <ds:schemaRef ds:uri="http://schemas.microsoft.com/office/2006/documentManagement/types"/>
    <ds:schemaRef ds:uri="http://purl.org/dc/terms/"/>
    <ds:schemaRef ds:uri="http://purl.org/dc/dcmitype/"/>
    <ds:schemaRef ds:uri="http://schemas.openxmlformats.org/package/2006/metadata/core-properties"/>
    <ds:schemaRef ds:uri="http://purl.org/dc/elements/1.1/"/>
    <ds:schemaRef ds:uri="http://schemas.microsoft.com/office/infopath/2007/PartnerControls"/>
    <ds:schemaRef ds:uri="230e9df3-be65-4c73-a93b-d1236ebd677e"/>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B882D8D6-9D38-4159-A398-AAC3689D3D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6949</TotalTime>
  <Words>235</Words>
  <Application>Microsoft Office PowerPoint</Application>
  <PresentationFormat>Custom</PresentationFormat>
  <Paragraphs>52</Paragraphs>
  <Slides>11</Slides>
  <Notes>2</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11</vt:i4>
      </vt:variant>
    </vt:vector>
  </HeadingPairs>
  <TitlesOfParts>
    <vt:vector size="23" baseType="lpstr">
      <vt:lpstr>Arial</vt:lpstr>
      <vt:lpstr>Calibri</vt:lpstr>
      <vt:lpstr>Consolas</vt:lpstr>
      <vt:lpstr>Segoe</vt:lpstr>
      <vt:lpstr>Segoe Light</vt:lpstr>
      <vt:lpstr>Segoe UI</vt:lpstr>
      <vt:lpstr>Segoe UI Light</vt:lpstr>
      <vt:lpstr>Times New Roman</vt:lpstr>
      <vt:lpstr>Verdana</vt:lpstr>
      <vt:lpstr>MS1444_Windows Azure Template 16x9_r08b</vt:lpstr>
      <vt:lpstr>White with Consolas font for code slides</vt:lpstr>
      <vt:lpstr>think-cell Slide</vt:lpstr>
      <vt:lpstr>WebCamps Online</vt:lpstr>
      <vt:lpstr>Building For The Mobile Web</vt:lpstr>
      <vt:lpstr>Agenda </vt:lpstr>
      <vt:lpstr>Adaptive Rendering</vt:lpstr>
      <vt:lpstr>Mobile Web Development</vt:lpstr>
      <vt:lpstr>Display Modes</vt:lpstr>
      <vt:lpstr>Custom Modes: Views\Shared\_Layout.WinPhone.cshtml </vt:lpstr>
      <vt:lpstr>PowerPoint Presentation</vt:lpstr>
      <vt:lpstr>Mobile Template</vt:lpstr>
      <vt:lpstr>Resources</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for the Mobile Web</dc:title>
  <dc:subject>Windows Azure</dc:subject>
  <dc:creator>Jon Galloway</dc:creator>
  <dc:description>
    In this session, you'll learn how to get started with ASP.NET MVC 4. We'll start with a new project, add in data access with Entity Framework Code First, build out some business logic and client-side interaction, and deploy it using Windows Azure Web Sites. But we're not done there: you'll see how new features in ASP.NET MVC, Entity Framework migrations and Visual Studio 2012 help you to gracefully handle site updates.
by Jon Gallowayjon.galloway@microsoft.com
http://weblogs.asp.net/jgalloway
</dc:description>
  <cp:lastModifiedBy>Jon Galloway</cp:lastModifiedBy>
  <cp:revision>345</cp:revision>
  <cp:lastPrinted>2011-10-11T14:25:22Z</cp:lastPrinted>
  <dcterms:created xsi:type="dcterms:W3CDTF">2011-03-29T16:07:22Z</dcterms:created>
  <dcterms:modified xsi:type="dcterms:W3CDTF">2012-12-21T07:12:53Z</dcterms:modified>
  <cp:version>1.0.0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