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53" r:id="rId3"/>
    <p:sldId id="380" r:id="rId4"/>
    <p:sldId id="293" r:id="rId5"/>
    <p:sldId id="390" r:id="rId6"/>
    <p:sldId id="406" r:id="rId7"/>
    <p:sldId id="408" r:id="rId8"/>
    <p:sldId id="411" r:id="rId9"/>
    <p:sldId id="389" r:id="rId10"/>
    <p:sldId id="412" r:id="rId11"/>
    <p:sldId id="395" r:id="rId12"/>
    <p:sldId id="410" r:id="rId13"/>
    <p:sldId id="413" r:id="rId14"/>
    <p:sldId id="41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846" autoAdjust="0"/>
  </p:normalViewPr>
  <p:slideViewPr>
    <p:cSldViewPr>
      <p:cViewPr varScale="1">
        <p:scale>
          <a:sx n="73" d="100"/>
          <a:sy n="73" d="100"/>
        </p:scale>
        <p:origin x="18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54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44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81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88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500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Visual Web Developer comes with a free SQL database called SQL Server Compact.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78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Visual Web Developer comes with a free SQL database called SQL Server Compact.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23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Visual Web Developer comes with a free SQL database called SQL Server Compact.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43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Visual Web Developer comes with a free SQL database called SQL Server Compact.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06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2: CREATING THE DATABASE.</a:t>
            </a:r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database needed </a:t>
            </a:r>
            <a:r>
              <a:rPr lang="en-US" dirty="0" smtClean="0"/>
              <a:t>can </a:t>
            </a:r>
            <a:r>
              <a:rPr lang="en-US" dirty="0"/>
              <a:t>be created with </a:t>
            </a:r>
            <a:r>
              <a:rPr lang="en-US" dirty="0" smtClean="0"/>
              <a:t>this </a:t>
            </a:r>
            <a:r>
              <a:rPr lang="en-US" dirty="0"/>
              <a:t>simple </a:t>
            </a:r>
            <a:r>
              <a:rPr lang="en-US" dirty="0" smtClean="0"/>
              <a:t>step:</a:t>
            </a:r>
          </a:p>
          <a:p>
            <a:pPr marL="0" indent="0">
              <a:buNone/>
            </a:pPr>
            <a:r>
              <a:rPr lang="en-US" dirty="0" smtClean="0"/>
              <a:t>File Web </a:t>
            </a:r>
            <a:r>
              <a:rPr lang="en-US" dirty="0" err="1" smtClean="0"/>
              <a:t>Config</a:t>
            </a:r>
            <a:endParaRPr lang="en-US" dirty="0"/>
          </a:p>
          <a:p>
            <a:pPr marL="0" indent="0">
              <a:buNone/>
            </a:pPr>
            <a:r>
              <a:rPr lang="en-US" altLang="es-419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&lt;add</a:t>
            </a:r>
            <a:r>
              <a:rPr lang="en-US" altLang="es-419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altLang="es-419" dirty="0">
                <a:solidFill>
                  <a:srgbClr val="FF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name</a:t>
            </a:r>
            <a:r>
              <a:rPr lang="en-US" altLang="es-419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</a:t>
            </a:r>
            <a:r>
              <a:rPr lang="en-US" altLang="es-419" dirty="0" smtClean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en-US" altLang="es-419" dirty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Album</a:t>
            </a:r>
            <a:r>
              <a:rPr lang="es-419" altLang="es-419" dirty="0" err="1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DBContext</a:t>
            </a:r>
            <a:r>
              <a:rPr lang="en-US" altLang="es-419" dirty="0" smtClean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en-US" altLang="es-419" dirty="0" smtClean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</a:t>
            </a:r>
            <a:r>
              <a:rPr lang="en-US" altLang="es-419" dirty="0" err="1">
                <a:solidFill>
                  <a:srgbClr val="FF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connectionString</a:t>
            </a:r>
            <a:r>
              <a:rPr lang="en-US" altLang="es-419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</a:t>
            </a:r>
            <a:r>
              <a:rPr lang="en-US" altLang="es-419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"Data Source=(</a:t>
            </a:r>
            <a:r>
              <a:rPr lang="en-US" altLang="es-419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LocalDB</a:t>
            </a:r>
            <a:r>
              <a:rPr lang="en-US" altLang="es-419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)\v11.0;AttachDbFilename=|</a:t>
            </a:r>
            <a:r>
              <a:rPr lang="en-US" altLang="es-419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DataDirectory</a:t>
            </a:r>
            <a:r>
              <a:rPr lang="en-US" altLang="es-419" dirty="0" smtClean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|\</a:t>
            </a:r>
            <a:r>
              <a:rPr lang="en-US" altLang="es-419" dirty="0" err="1" smtClean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Album.mdf;Integrated</a:t>
            </a:r>
            <a:r>
              <a:rPr lang="en-US" altLang="es-419" dirty="0" smtClean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altLang="es-419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Security=True"</a:t>
            </a:r>
            <a:r>
              <a:rPr lang="en-US" altLang="es-419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</a:t>
            </a:r>
            <a:r>
              <a:rPr lang="en-US" altLang="es-419" dirty="0" err="1">
                <a:solidFill>
                  <a:srgbClr val="FF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providerName</a:t>
            </a:r>
            <a:r>
              <a:rPr lang="en-US" altLang="es-419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=</a:t>
            </a:r>
            <a:r>
              <a:rPr lang="en-US" altLang="es-419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en-US" altLang="es-419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System.Data.SqlClient</a:t>
            </a:r>
            <a:r>
              <a:rPr lang="en-US" altLang="es-419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"</a:t>
            </a:r>
            <a:r>
              <a:rPr lang="en-US" altLang="es-419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altLang="es-419" dirty="0">
                <a:solidFill>
                  <a:srgbClr val="A31515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5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2: CREATING THE DATABASE.</a:t>
            </a:r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database needed </a:t>
            </a:r>
            <a:r>
              <a:rPr lang="en-US" dirty="0" smtClean="0"/>
              <a:t>can </a:t>
            </a:r>
            <a:r>
              <a:rPr lang="en-US" dirty="0"/>
              <a:t>be created with these simple steps:</a:t>
            </a:r>
          </a:p>
          <a:p>
            <a:pPr marL="0" indent="0">
              <a:buNone/>
            </a:pPr>
            <a:r>
              <a:rPr lang="en-US" dirty="0" smtClean="0"/>
              <a:t>1. Right-click </a:t>
            </a:r>
            <a:r>
              <a:rPr lang="en-US" dirty="0"/>
              <a:t>the </a:t>
            </a:r>
            <a:r>
              <a:rPr lang="en-US" b="1" dirty="0" err="1"/>
              <a:t>App_Data</a:t>
            </a:r>
            <a:r>
              <a:rPr lang="en-US" dirty="0"/>
              <a:t> folder in the </a:t>
            </a:r>
            <a:r>
              <a:rPr lang="en-US" b="1" dirty="0"/>
              <a:t>Solution Explorer</a:t>
            </a:r>
            <a:r>
              <a:rPr lang="en-US" dirty="0"/>
              <a:t> window</a:t>
            </a:r>
          </a:p>
          <a:p>
            <a:pPr marL="0" indent="0">
              <a:buNone/>
            </a:pPr>
            <a:r>
              <a:rPr lang="en-US" dirty="0" smtClean="0"/>
              <a:t>2. Select</a:t>
            </a:r>
            <a:r>
              <a:rPr lang="en-US" dirty="0"/>
              <a:t> </a:t>
            </a:r>
            <a:r>
              <a:rPr lang="en-US" b="1" dirty="0"/>
              <a:t>Add, New Item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3. Select</a:t>
            </a:r>
            <a:r>
              <a:rPr lang="en-US" dirty="0"/>
              <a:t> </a:t>
            </a:r>
            <a:r>
              <a:rPr lang="en-US" b="1" dirty="0"/>
              <a:t>SQL Server Compact Local Database *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4. Name </a:t>
            </a:r>
            <a:r>
              <a:rPr lang="en-US" dirty="0"/>
              <a:t>the database </a:t>
            </a:r>
            <a:r>
              <a:rPr lang="en-US" b="1" dirty="0" err="1" smtClean="0"/>
              <a:t>Namedatabase.sdf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>5. Click </a:t>
            </a:r>
            <a:r>
              <a:rPr lang="en-US" dirty="0"/>
              <a:t>the </a:t>
            </a:r>
            <a:r>
              <a:rPr lang="en-US" b="1" dirty="0"/>
              <a:t>Add</a:t>
            </a:r>
            <a:r>
              <a:rPr lang="en-US" dirty="0"/>
              <a:t> </a:t>
            </a:r>
            <a:r>
              <a:rPr lang="en-US" dirty="0" smtClean="0"/>
              <a:t>button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2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2: CREATING THE DATABASE.</a:t>
            </a:r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419" dirty="0" err="1"/>
              <a:t>Adding</a:t>
            </a:r>
            <a:r>
              <a:rPr lang="es-419" dirty="0"/>
              <a:t> a </a:t>
            </a:r>
            <a:r>
              <a:rPr lang="es-419" dirty="0" err="1"/>
              <a:t>Database</a:t>
            </a:r>
            <a:r>
              <a:rPr lang="es-419" dirty="0"/>
              <a:t> </a:t>
            </a:r>
            <a:r>
              <a:rPr lang="es-419" dirty="0" err="1"/>
              <a:t>Table</a:t>
            </a:r>
            <a:endParaRPr lang="es-419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Double-clicking the </a:t>
            </a:r>
            <a:r>
              <a:rPr lang="en-US" b="1" dirty="0" err="1"/>
              <a:t>Namedatabase</a:t>
            </a:r>
            <a:r>
              <a:rPr lang="en-US" b="1" dirty="0" err="1" smtClean="0"/>
              <a:t>.sdf</a:t>
            </a:r>
            <a:r>
              <a:rPr lang="en-US" dirty="0"/>
              <a:t> file in the </a:t>
            </a:r>
            <a:r>
              <a:rPr lang="en-US" b="1" dirty="0" err="1"/>
              <a:t>App_Data</a:t>
            </a:r>
            <a:r>
              <a:rPr lang="en-US" dirty="0"/>
              <a:t> folder will open a </a:t>
            </a:r>
            <a:r>
              <a:rPr lang="en-US" b="1" dirty="0"/>
              <a:t>Database Explorer</a:t>
            </a:r>
            <a:r>
              <a:rPr lang="en-US" dirty="0"/>
              <a:t> window.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 create a new table in the database, right-click the </a:t>
            </a:r>
            <a:r>
              <a:rPr lang="en-US" b="1" dirty="0"/>
              <a:t>Tables</a:t>
            </a:r>
            <a:r>
              <a:rPr lang="en-US" dirty="0"/>
              <a:t> folder, and select </a:t>
            </a:r>
            <a:r>
              <a:rPr lang="en-US" b="1" dirty="0"/>
              <a:t>Create Table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Create the </a:t>
            </a:r>
            <a:r>
              <a:rPr lang="en-US" dirty="0" smtClean="0"/>
              <a:t>columns.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you must make the ID column the table's primary key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02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</a:t>
            </a:r>
            <a:r>
              <a:rPr lang="en-US" dirty="0" smtClean="0"/>
              <a:t>3: </a:t>
            </a:r>
            <a:r>
              <a:rPr lang="en-US" dirty="0"/>
              <a:t>Creating the </a:t>
            </a:r>
            <a:r>
              <a:rPr lang="en-US" dirty="0" err="1" smtClean="0"/>
              <a:t>cONTROLLER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5124" name="Picture 4" descr="http://www.cuelogic.com/blog/wp-content/uploads/2013/11/mvc_39085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87707"/>
            <a:ext cx="5562600" cy="290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2: CREATING THE DATABASE.</a:t>
            </a:r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r>
              <a:rPr lang="en-US" dirty="0" smtClean="0"/>
              <a:t>Right-click </a:t>
            </a:r>
            <a:r>
              <a:rPr lang="en-US" dirty="0"/>
              <a:t>the </a:t>
            </a:r>
            <a:r>
              <a:rPr lang="en-US" i="1" dirty="0"/>
              <a:t>Controllers</a:t>
            </a:r>
            <a:r>
              <a:rPr lang="en-US" dirty="0"/>
              <a:t> folder and create a new </a:t>
            </a:r>
            <a:r>
              <a:rPr lang="en-US" dirty="0" err="1" smtClean="0"/>
              <a:t>Albu,Controller</a:t>
            </a:r>
            <a:r>
              <a:rPr lang="en-US" dirty="0"/>
              <a:t> controller</a:t>
            </a:r>
            <a:r>
              <a:rPr lang="en-US" dirty="0" smtClean="0"/>
              <a:t>. </a:t>
            </a:r>
            <a:r>
              <a:rPr lang="es-419" dirty="0" err="1"/>
              <a:t>Select</a:t>
            </a:r>
            <a:r>
              <a:rPr lang="es-419" dirty="0"/>
              <a:t> </a:t>
            </a:r>
            <a:r>
              <a:rPr lang="es-419" dirty="0" err="1"/>
              <a:t>the</a:t>
            </a:r>
            <a:r>
              <a:rPr lang="es-419" dirty="0"/>
              <a:t> </a:t>
            </a:r>
            <a:r>
              <a:rPr lang="es-419" dirty="0" err="1"/>
              <a:t>following</a:t>
            </a:r>
            <a:r>
              <a:rPr lang="es-419" dirty="0"/>
              <a:t> </a:t>
            </a:r>
            <a:r>
              <a:rPr lang="es-419" dirty="0" err="1"/>
              <a:t>options</a:t>
            </a:r>
            <a:r>
              <a:rPr lang="es-419" dirty="0"/>
              <a:t>:</a:t>
            </a:r>
          </a:p>
          <a:p>
            <a:pPr lvl="0" fontAlgn="base"/>
            <a:r>
              <a:rPr lang="en-US" dirty="0"/>
              <a:t>Controller name: </a:t>
            </a:r>
            <a:r>
              <a:rPr lang="en-US" b="1" dirty="0" err="1" smtClean="0"/>
              <a:t>NameController</a:t>
            </a:r>
            <a:r>
              <a:rPr lang="en-US" dirty="0"/>
              <a:t>. (This is the default. )</a:t>
            </a:r>
            <a:endParaRPr lang="es-419" dirty="0"/>
          </a:p>
          <a:p>
            <a:pPr lvl="0" fontAlgn="base"/>
            <a:r>
              <a:rPr lang="en-US" dirty="0"/>
              <a:t>Template: </a:t>
            </a:r>
            <a:r>
              <a:rPr lang="en-US" b="1" dirty="0"/>
              <a:t>MVC Controller with read/write actions and views, using Entity Framework</a:t>
            </a:r>
            <a:r>
              <a:rPr lang="en-US" dirty="0"/>
              <a:t>.</a:t>
            </a:r>
            <a:endParaRPr lang="es-419" dirty="0"/>
          </a:p>
          <a:p>
            <a:pPr lvl="0" fontAlgn="base"/>
            <a:r>
              <a:rPr lang="en-US" dirty="0"/>
              <a:t>Model class: </a:t>
            </a:r>
            <a:r>
              <a:rPr lang="en-US" b="1" dirty="0" smtClean="0"/>
              <a:t>Name (</a:t>
            </a:r>
            <a:r>
              <a:rPr lang="en-US" b="1" dirty="0" err="1" smtClean="0"/>
              <a:t>MvcName.Models</a:t>
            </a:r>
            <a:r>
              <a:rPr lang="en-US" b="1" dirty="0"/>
              <a:t>)</a:t>
            </a:r>
            <a:r>
              <a:rPr lang="en-US" dirty="0"/>
              <a:t>.</a:t>
            </a:r>
            <a:endParaRPr lang="es-419" dirty="0"/>
          </a:p>
          <a:p>
            <a:pPr lvl="0" fontAlgn="base"/>
            <a:r>
              <a:rPr lang="en-US" dirty="0"/>
              <a:t>Data context class: </a:t>
            </a:r>
            <a:r>
              <a:rPr lang="en-US" b="1" dirty="0" err="1" smtClean="0"/>
              <a:t>NameDBContext</a:t>
            </a:r>
            <a:r>
              <a:rPr lang="en-US" b="1" dirty="0" smtClean="0"/>
              <a:t> </a:t>
            </a:r>
            <a:r>
              <a:rPr lang="en-US" b="1" dirty="0"/>
              <a:t>(</a:t>
            </a:r>
            <a:r>
              <a:rPr lang="en-US" b="1" dirty="0" err="1" smtClean="0"/>
              <a:t>MvcnameModels</a:t>
            </a:r>
            <a:r>
              <a:rPr lang="en-US" b="1" dirty="0"/>
              <a:t>)</a:t>
            </a:r>
            <a:r>
              <a:rPr lang="en-US" dirty="0"/>
              <a:t>.</a:t>
            </a:r>
            <a:endParaRPr lang="es-419" dirty="0"/>
          </a:p>
          <a:p>
            <a:pPr lvl="0" fontAlgn="base"/>
            <a:r>
              <a:rPr lang="en-US" dirty="0"/>
              <a:t>Views: </a:t>
            </a:r>
            <a:r>
              <a:rPr lang="en-US" b="1" dirty="0"/>
              <a:t>Razor (CSHTML)</a:t>
            </a:r>
            <a:r>
              <a:rPr lang="en-US" dirty="0"/>
              <a:t>. (The default.)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67482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4. MODELS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dirty="0" smtClean="0"/>
              <a:t>Creating Models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Lesson </a:t>
            </a:r>
            <a:r>
              <a:rPr lang="en-US" b="1" dirty="0" smtClean="0"/>
              <a:t>2: </a:t>
            </a:r>
            <a:r>
              <a:rPr lang="en-US" dirty="0"/>
              <a:t>Creating </a:t>
            </a:r>
            <a:r>
              <a:rPr lang="en-US" dirty="0" smtClean="0"/>
              <a:t>the Database</a:t>
            </a:r>
            <a:endParaRPr lang="es-419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/>
              <a:t>3</a:t>
            </a:r>
            <a:r>
              <a:rPr lang="en-US" b="1" dirty="0" smtClean="0"/>
              <a:t>: </a:t>
            </a:r>
            <a:r>
              <a:rPr lang="es-419" dirty="0" err="1" smtClean="0"/>
              <a:t>Adding</a:t>
            </a:r>
            <a:r>
              <a:rPr lang="es-419" dirty="0" smtClean="0"/>
              <a:t> </a:t>
            </a:r>
            <a:r>
              <a:rPr lang="es-419" dirty="0"/>
              <a:t>a </a:t>
            </a:r>
            <a:r>
              <a:rPr lang="en-US" dirty="0" smtClean="0"/>
              <a:t>controller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71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1</a:t>
            </a:r>
            <a:r>
              <a:rPr lang="en-US" dirty="0"/>
              <a:t>: Creating </a:t>
            </a:r>
            <a:r>
              <a:rPr lang="en-US" dirty="0" smtClean="0"/>
              <a:t>Models.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16673"/>
            <a:ext cx="6152628" cy="379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CREATING MODELS.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The MVC </a:t>
            </a:r>
            <a:r>
              <a:rPr lang="en-US" b="1" dirty="0"/>
              <a:t>Model</a:t>
            </a:r>
            <a:r>
              <a:rPr lang="en-US" dirty="0"/>
              <a:t> contains all application logic (business logic, validation logic, and data access logic), except pure view and controller logic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r>
              <a:rPr lang="en-US" dirty="0"/>
              <a:t>With MVC, models both </a:t>
            </a:r>
            <a:r>
              <a:rPr lang="en-US" b="1" dirty="0" smtClean="0"/>
              <a:t>hold and manipulate </a:t>
            </a:r>
            <a:r>
              <a:rPr lang="en-US" dirty="0" smtClean="0"/>
              <a:t>application </a:t>
            </a:r>
            <a:r>
              <a:rPr lang="en-US" dirty="0"/>
              <a:t>data.</a:t>
            </a:r>
            <a:endParaRPr lang="en-US" dirty="0" smtClean="0"/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656013"/>
            <a:ext cx="30480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CREATING MODELS.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 </a:t>
            </a:r>
            <a:r>
              <a:rPr lang="en-US" b="1" dirty="0" smtClean="0"/>
              <a:t>Models</a:t>
            </a:r>
            <a:r>
              <a:rPr lang="en-US" dirty="0"/>
              <a:t> folder stores the </a:t>
            </a:r>
            <a:r>
              <a:rPr lang="en-US" dirty="0" smtClean="0"/>
              <a:t>classes files (</a:t>
            </a:r>
            <a:r>
              <a:rPr lang="en-US" dirty="0" err="1" smtClean="0"/>
              <a:t>cs</a:t>
            </a:r>
            <a:r>
              <a:rPr lang="en-US" dirty="0" smtClean="0"/>
              <a:t> </a:t>
            </a:r>
            <a:r>
              <a:rPr lang="en-US" dirty="0"/>
              <a:t>files) related to the </a:t>
            </a:r>
            <a:r>
              <a:rPr lang="en-US" dirty="0" smtClean="0"/>
              <a:t>data. </a:t>
            </a:r>
          </a:p>
          <a:p>
            <a:pPr marL="0" indent="0" algn="just">
              <a:buClr>
                <a:srgbClr val="FF0000"/>
              </a:buClr>
              <a:buNone/>
            </a:pP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3500" t="13888" b="34889"/>
          <a:stretch/>
        </p:blipFill>
        <p:spPr>
          <a:xfrm>
            <a:off x="914400" y="2590800"/>
            <a:ext cx="7162800" cy="365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5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CREATING MODELS.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/>
          </a:bodyPr>
          <a:lstStyle/>
          <a:p>
            <a:pPr marL="0" indent="0" algn="just">
              <a:buClr>
                <a:srgbClr val="FF0000"/>
              </a:buClr>
              <a:buNone/>
            </a:pPr>
            <a:r>
              <a:rPr lang="en-US" dirty="0" smtClean="0"/>
              <a:t>2. Name the model class and Add.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0000" t="13556" r="20000" b="13556"/>
          <a:stretch/>
        </p:blipFill>
        <p:spPr>
          <a:xfrm>
            <a:off x="1752600" y="2133600"/>
            <a:ext cx="6172200" cy="421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0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CREATING MODELS.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/>
          </a:bodyPr>
          <a:lstStyle/>
          <a:p>
            <a:pPr marL="0" indent="0" algn="just">
              <a:buClr>
                <a:srgbClr val="FF0000"/>
              </a:buClr>
              <a:buNone/>
            </a:pPr>
            <a:r>
              <a:rPr lang="en-US" dirty="0" smtClean="0"/>
              <a:t>3. Create the tables and fields from your database on your </a:t>
            </a:r>
            <a:r>
              <a:rPr lang="en-US" dirty="0" err="1" smtClean="0"/>
              <a:t>cs</a:t>
            </a:r>
            <a:r>
              <a:rPr lang="en-US" dirty="0" smtClean="0"/>
              <a:t> file, each one as a class.</a:t>
            </a:r>
          </a:p>
          <a:p>
            <a:pPr marL="0" indent="0">
              <a:buNone/>
            </a:pP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6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</a:t>
            </a:r>
            <a:endParaRPr lang="es-419" sz="16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GenreId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ArtistId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Title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decimal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Price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AlbumArtUrl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}</a:t>
            </a:r>
          </a:p>
          <a:p>
            <a:pPr marL="0" indent="0">
              <a:buNone/>
            </a:pPr>
            <a:r>
              <a:rPr lang="es-419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74135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CREATING MODELS.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7696200" cy="4525963"/>
          </a:xfrm>
        </p:spPr>
        <p:txBody>
          <a:bodyPr>
            <a:normAutofit/>
          </a:bodyPr>
          <a:lstStyle/>
          <a:p>
            <a:pPr marL="0" indent="0" algn="just">
              <a:buClr>
                <a:srgbClr val="FF0000"/>
              </a:buClr>
              <a:buNone/>
            </a:pPr>
            <a:r>
              <a:rPr lang="en-US" dirty="0"/>
              <a:t>3</a:t>
            </a:r>
            <a:r>
              <a:rPr lang="en-US" dirty="0" smtClean="0"/>
              <a:t>. Add the </a:t>
            </a:r>
            <a:r>
              <a:rPr lang="en-US" dirty="0" err="1" smtClean="0"/>
              <a:t>DBContext</a:t>
            </a:r>
            <a:r>
              <a:rPr lang="en-US" dirty="0"/>
              <a:t> </a:t>
            </a:r>
            <a:r>
              <a:rPr lang="en-US" dirty="0" smtClean="0"/>
              <a:t>in the same </a:t>
            </a:r>
            <a:r>
              <a:rPr lang="en-US" dirty="0" err="1" smtClean="0"/>
              <a:t>cs</a:t>
            </a:r>
            <a:r>
              <a:rPr lang="en-US" dirty="0" smtClean="0"/>
              <a:t> file</a:t>
            </a:r>
            <a:r>
              <a:rPr lang="en-US" dirty="0"/>
              <a:t>.</a:t>
            </a:r>
            <a:endParaRPr lang="en-US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s-419" sz="1600" dirty="0" smtClean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s-419" sz="1600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s-419" altLang="es-419" sz="1800" dirty="0" err="1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class</a:t>
            </a:r>
            <a:r>
              <a:rPr lang="es-419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es-419" sz="1800" dirty="0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Album</a:t>
            </a:r>
            <a:r>
              <a:rPr lang="es-419" altLang="es-419" sz="1800" dirty="0" err="1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DBContext</a:t>
            </a: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s-419" altLang="es-419" sz="1800" dirty="0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DbContext</a:t>
            </a:r>
            <a:r>
              <a:rPr lang="es-419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endParaRPr lang="en-US" altLang="es-419" sz="1800" dirty="0" smtClean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 </a:t>
            </a:r>
            <a:endParaRPr lang="en-US" altLang="es-419" sz="1800" dirty="0" smtClean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s-419" altLang="es-419" sz="1800" dirty="0" err="1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sz="1800" dirty="0" err="1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DbSet</a:t>
            </a: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altLang="es-419" sz="1800" dirty="0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Album</a:t>
            </a: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 </a:t>
            </a:r>
            <a:r>
              <a:rPr lang="en-US" altLang="es-419" sz="1800" dirty="0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Album</a:t>
            </a:r>
            <a:r>
              <a:rPr lang="es-419" altLang="es-419" sz="1800" dirty="0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 </a:t>
            </a:r>
            <a:r>
              <a:rPr lang="es-419" altLang="es-419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</a:t>
            </a:r>
            <a:r>
              <a:rPr lang="es-419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s-419" altLang="es-419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</a:t>
            </a:r>
            <a:r>
              <a:rPr lang="es-419" altLang="es-419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} </a:t>
            </a:r>
            <a:endParaRPr lang="en-US" altLang="es-419" sz="1800" dirty="0" smtClean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s-419" altLang="es-419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s-419" altLang="es-419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endParaRPr lang="en-US" altLang="es-419" sz="18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 algn="just">
              <a:buClr>
                <a:srgbClr val="FF0000"/>
              </a:buClr>
              <a:buNone/>
            </a:pPr>
            <a:endParaRPr lang="en-US" dirty="0" smtClean="0"/>
          </a:p>
          <a:p>
            <a:pPr marL="0" indent="0" algn="just">
              <a:buClr>
                <a:srgbClr val="FF0000"/>
              </a:buClr>
              <a:buNone/>
            </a:pPr>
            <a:r>
              <a:rPr lang="en-US" dirty="0" smtClean="0"/>
              <a:t>4</a:t>
            </a:r>
            <a:r>
              <a:rPr lang="en-US" dirty="0"/>
              <a:t>. Add using header to let the </a:t>
            </a:r>
            <a:r>
              <a:rPr lang="en-US" dirty="0" err="1"/>
              <a:t>DbSet</a:t>
            </a:r>
            <a:r>
              <a:rPr lang="en-US" dirty="0"/>
              <a:t> work.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s-419" sz="2400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s-419" altLang="es-419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using</a:t>
            </a:r>
            <a:r>
              <a:rPr lang="es-419" altLang="es-419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System.Data.Entity</a:t>
            </a:r>
            <a:r>
              <a:rPr lang="es-419" altLang="es-419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314920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2: Creating the Database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5124" name="Picture 4" descr="http://www.cuelogic.com/blog/wp-content/uploads/2013/11/mvc_39085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87707"/>
            <a:ext cx="5562600" cy="290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05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17188</TotalTime>
  <Words>448</Words>
  <Application>Microsoft Office PowerPoint</Application>
  <PresentationFormat>On-screen Show (4:3)</PresentationFormat>
  <Paragraphs>86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Consolas</vt:lpstr>
      <vt:lpstr>Lucida Console</vt:lpstr>
      <vt:lpstr>Times New Roman</vt:lpstr>
      <vt:lpstr>Wingdings</vt:lpstr>
      <vt:lpstr>Office Theme</vt:lpstr>
      <vt:lpstr>ASP.NET 70-486</vt:lpstr>
      <vt:lpstr>CHAPTER 4. MODELS</vt:lpstr>
      <vt:lpstr>Lesson 1: Creating Models.</vt:lpstr>
      <vt:lpstr>LESSON 1: CREATING MODELS.</vt:lpstr>
      <vt:lpstr>LESSON 1: CREATING MODELS.</vt:lpstr>
      <vt:lpstr>LESSON 1: CREATING MODELS.</vt:lpstr>
      <vt:lpstr>LESSON 1: CREATING MODELS.</vt:lpstr>
      <vt:lpstr>LESSON 1: CREATING MODELS.</vt:lpstr>
      <vt:lpstr>Lesson 2: Creating the Database.</vt:lpstr>
      <vt:lpstr>LESSON 2: CREATING THE DATABASE.</vt:lpstr>
      <vt:lpstr>LESSON 2: CREATING THE DATABASE.</vt:lpstr>
      <vt:lpstr>LESSON 2: CREATING THE DATABASE.</vt:lpstr>
      <vt:lpstr>Lesson 3: Creating the cONTROLLER.</vt:lpstr>
      <vt:lpstr>LESSON 2: CREATING THE DATABASE.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348</cp:revision>
  <dcterms:created xsi:type="dcterms:W3CDTF">2010-12-23T19:30:12Z</dcterms:created>
  <dcterms:modified xsi:type="dcterms:W3CDTF">2015-05-07T02:07:31Z</dcterms:modified>
</cp:coreProperties>
</file>