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0" r:id="rId4"/>
    <p:sldMasterId id="2147483779" r:id="rId5"/>
  </p:sldMasterIdLst>
  <p:notesMasterIdLst>
    <p:notesMasterId r:id="rId18"/>
  </p:notesMasterIdLst>
  <p:handoutMasterIdLst>
    <p:handoutMasterId r:id="rId19"/>
  </p:handoutMasterIdLst>
  <p:sldIdLst>
    <p:sldId id="296" r:id="rId6"/>
    <p:sldId id="293" r:id="rId7"/>
    <p:sldId id="257" r:id="rId8"/>
    <p:sldId id="306" r:id="rId9"/>
    <p:sldId id="297" r:id="rId10"/>
    <p:sldId id="307" r:id="rId11"/>
    <p:sldId id="298" r:id="rId12"/>
    <p:sldId id="299" r:id="rId13"/>
    <p:sldId id="300" r:id="rId14"/>
    <p:sldId id="304" r:id="rId15"/>
    <p:sldId id="305" r:id="rId16"/>
    <p:sldId id="292" r:id="rId17"/>
  </p:sldIdLst>
  <p:sldSz cx="12188825" cy="6858000"/>
  <p:notesSz cx="6858000" cy="9296400"/>
  <p:custDataLst>
    <p:tags r:id="rId20"/>
  </p:custDataLst>
  <p:defaultTex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95">
          <p15:clr>
            <a:srgbClr val="A4A3A4"/>
          </p15:clr>
        </p15:guide>
        <p15:guide id="2" orient="horz" pos="719">
          <p15:clr>
            <a:srgbClr val="A4A3A4"/>
          </p15:clr>
        </p15:guide>
        <p15:guide id="3" orient="horz" pos="4166">
          <p15:clr>
            <a:srgbClr val="A4A3A4"/>
          </p15:clr>
        </p15:guide>
        <p15:guide id="4" orient="horz" pos="3937">
          <p15:clr>
            <a:srgbClr val="A4A3A4"/>
          </p15:clr>
        </p15:guide>
        <p15:guide id="5" orient="horz" pos="1068">
          <p15:clr>
            <a:srgbClr val="A4A3A4"/>
          </p15:clr>
        </p15:guide>
        <p15:guide id="6" pos="326">
          <p15:clr>
            <a:srgbClr val="A4A3A4"/>
          </p15:clr>
        </p15:guide>
        <p15:guide id="7" pos="7355">
          <p15:clr>
            <a:srgbClr val="A4A3A4"/>
          </p15:clr>
        </p15:guide>
      </p15:sldGuideLst>
    </p:ext>
    <p:ext uri="{2D200454-40CA-4A62-9FC3-DE9A4176ACB9}">
      <p15:notesGuideLst xmlns:p15="http://schemas.microsoft.com/office/powerpoint/2012/main">
        <p15:guide id="1" orient="horz" pos="2928">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95959"/>
    <a:srgbClr val="6F6F6F"/>
    <a:srgbClr val="303030"/>
    <a:srgbClr val="47474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230" autoAdjust="0"/>
    <p:restoredTop sz="95501" autoAdjust="0"/>
  </p:normalViewPr>
  <p:slideViewPr>
    <p:cSldViewPr snapToGrid="0">
      <p:cViewPr varScale="1">
        <p:scale>
          <a:sx n="111" d="100"/>
          <a:sy n="111" d="100"/>
        </p:scale>
        <p:origin x="768" y="84"/>
      </p:cViewPr>
      <p:guideLst>
        <p:guide orient="horz" pos="895"/>
        <p:guide orient="horz" pos="719"/>
        <p:guide orient="horz" pos="4166"/>
        <p:guide orient="horz" pos="3937"/>
        <p:guide orient="horz" pos="1068"/>
        <p:guide pos="326"/>
        <p:guide pos="7355"/>
      </p:guideLst>
    </p:cSldViewPr>
  </p:slideViewPr>
  <p:outlineViewPr>
    <p:cViewPr>
      <p:scale>
        <a:sx n="33" d="100"/>
        <a:sy n="33" d="100"/>
      </p:scale>
      <p:origin x="0" y="-360"/>
    </p:cViewPr>
  </p:outlineViewPr>
  <p:notesTextViewPr>
    <p:cViewPr>
      <p:scale>
        <a:sx n="3" d="2"/>
        <a:sy n="3" d="2"/>
      </p:scale>
      <p:origin x="0" y="0"/>
    </p:cViewPr>
  </p:notesTextViewPr>
  <p:sorterViewPr>
    <p:cViewPr varScale="1">
      <p:scale>
        <a:sx n="1" d="1"/>
        <a:sy n="1" d="1"/>
      </p:scale>
      <p:origin x="0" y="0"/>
    </p:cViewPr>
  </p:sorterViewPr>
  <p:notesViewPr>
    <p:cSldViewPr snapToGrid="0" showGuides="1">
      <p:cViewPr varScale="1">
        <p:scale>
          <a:sx n="78" d="100"/>
          <a:sy n="78" d="100"/>
        </p:scale>
        <p:origin x="-2622" y="-102"/>
      </p:cViewPr>
      <p:guideLst>
        <p:guide orient="horz" pos="2928"/>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tags" Target="tags/tag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138"/>
          </a:xfrm>
          <a:prstGeom prst="rect">
            <a:avLst/>
          </a:prstGeom>
        </p:spPr>
        <p:txBody>
          <a:bodyPr vert="horz" lIns="91440" tIns="45720" rIns="91440" bIns="45720" rtlCol="0"/>
          <a:lstStyle>
            <a:lvl1pPr algn="l">
              <a:defRPr sz="1200"/>
            </a:lvl1pPr>
          </a:lstStyle>
          <a:p>
            <a:r>
              <a:rPr lang="en-US" dirty="0" smtClean="0">
                <a:latin typeface="Segoe UI" pitchFamily="34" charset="0"/>
              </a:rPr>
              <a:t>Windows Azure Overview</a:t>
            </a:r>
            <a:endParaRPr lang="en-US" dirty="0">
              <a:latin typeface="Segoe UI" pitchFamily="34" charset="0"/>
            </a:endParaRPr>
          </a:p>
        </p:txBody>
      </p:sp>
      <p:sp>
        <p:nvSpPr>
          <p:cNvPr id="3" name="Date Placeholder 2"/>
          <p:cNvSpPr>
            <a:spLocks noGrp="1"/>
          </p:cNvSpPr>
          <p:nvPr>
            <p:ph type="dt" sz="quarter" idx="1"/>
          </p:nvPr>
        </p:nvSpPr>
        <p:spPr>
          <a:xfrm>
            <a:off x="3884613" y="0"/>
            <a:ext cx="2971800" cy="465138"/>
          </a:xfrm>
          <a:prstGeom prst="rect">
            <a:avLst/>
          </a:prstGeom>
        </p:spPr>
        <p:txBody>
          <a:bodyPr vert="horz" lIns="91440" tIns="45720" rIns="91440" bIns="45720" rtlCol="0"/>
          <a:lstStyle>
            <a:lvl1pPr algn="r">
              <a:defRPr sz="1200"/>
            </a:lvl1pPr>
          </a:lstStyle>
          <a:p>
            <a:fld id="{126C4AC0-4315-44D1-8268-F58D6F432E18}" type="datetimeFigureOut">
              <a:rPr lang="en-US" smtClean="0">
                <a:latin typeface="Segoe UI" pitchFamily="34" charset="0"/>
              </a:rPr>
              <a:t>12/21/2012</a:t>
            </a:fld>
            <a:endParaRPr lang="en-US" dirty="0">
              <a:latin typeface="Segoe UI" pitchFamily="34" charset="0"/>
            </a:endParaRPr>
          </a:p>
        </p:txBody>
      </p:sp>
      <p:sp>
        <p:nvSpPr>
          <p:cNvPr id="4" name="Footer Placeholder 3"/>
          <p:cNvSpPr>
            <a:spLocks noGrp="1"/>
          </p:cNvSpPr>
          <p:nvPr>
            <p:ph type="ftr" sz="quarter" idx="2"/>
          </p:nvPr>
        </p:nvSpPr>
        <p:spPr>
          <a:xfrm>
            <a:off x="0" y="8829675"/>
            <a:ext cx="2971800" cy="465138"/>
          </a:xfrm>
          <a:prstGeom prst="rect">
            <a:avLst/>
          </a:prstGeom>
        </p:spPr>
        <p:txBody>
          <a:bodyPr vert="horz" lIns="91440" tIns="45720" rIns="91440" bIns="45720" rtlCol="0" anchor="b"/>
          <a:lstStyle>
            <a:lvl1pPr algn="l">
              <a:defRPr sz="1200"/>
            </a:lvl1pPr>
          </a:lstStyle>
          <a:p>
            <a:endParaRPr lang="en-US" dirty="0">
              <a:latin typeface="Segoe UI" pitchFamily="34" charset="0"/>
            </a:endParaRPr>
          </a:p>
        </p:txBody>
      </p:sp>
      <p:sp>
        <p:nvSpPr>
          <p:cNvPr id="5" name="Slide Number Placeholder 4"/>
          <p:cNvSpPr>
            <a:spLocks noGrp="1"/>
          </p:cNvSpPr>
          <p:nvPr>
            <p:ph type="sldNum" sz="quarter" idx="3"/>
          </p:nvPr>
        </p:nvSpPr>
        <p:spPr>
          <a:xfrm>
            <a:off x="3884613" y="8829675"/>
            <a:ext cx="2971800" cy="465138"/>
          </a:xfrm>
          <a:prstGeom prst="rect">
            <a:avLst/>
          </a:prstGeom>
        </p:spPr>
        <p:txBody>
          <a:bodyPr vert="horz" lIns="91440" tIns="45720" rIns="91440" bIns="45720" rtlCol="0" anchor="b"/>
          <a:lstStyle>
            <a:lvl1pPr algn="r">
              <a:defRPr sz="1200"/>
            </a:lvl1pPr>
          </a:lstStyle>
          <a:p>
            <a:fld id="{FF899423-EDC2-457D-B42B-E8AC52DB47D2}"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11501300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4820"/>
          </a:xfrm>
          <a:prstGeom prst="rect">
            <a:avLst/>
          </a:prstGeom>
        </p:spPr>
        <p:txBody>
          <a:bodyPr vert="horz" lIns="91440" tIns="45720" rIns="91440" bIns="45720" rtlCol="0"/>
          <a:lstStyle>
            <a:lvl1pPr algn="l">
              <a:defRPr sz="1200">
                <a:latin typeface="Segoe UI" pitchFamily="34" charset="0"/>
              </a:defRPr>
            </a:lvl1pPr>
          </a:lstStyle>
          <a:p>
            <a:r>
              <a:rPr lang="en-US" dirty="0" smtClean="0"/>
              <a:t>Windows Azure Overview</a:t>
            </a:r>
            <a:endParaRPr lang="en-US" dirty="0"/>
          </a:p>
        </p:txBody>
      </p:sp>
      <p:sp>
        <p:nvSpPr>
          <p:cNvPr id="3" name="Date Placeholder 2"/>
          <p:cNvSpPr>
            <a:spLocks noGrp="1"/>
          </p:cNvSpPr>
          <p:nvPr>
            <p:ph type="dt" idx="1"/>
          </p:nvPr>
        </p:nvSpPr>
        <p:spPr>
          <a:xfrm>
            <a:off x="3884613" y="0"/>
            <a:ext cx="2971800" cy="464820"/>
          </a:xfrm>
          <a:prstGeom prst="rect">
            <a:avLst/>
          </a:prstGeom>
        </p:spPr>
        <p:txBody>
          <a:bodyPr vert="horz" lIns="91440" tIns="45720" rIns="91440" bIns="45720" rtlCol="0"/>
          <a:lstStyle>
            <a:lvl1pPr algn="r">
              <a:defRPr sz="1200">
                <a:latin typeface="Segoe UI" pitchFamily="34" charset="0"/>
              </a:defRPr>
            </a:lvl1pPr>
          </a:lstStyle>
          <a:p>
            <a:fld id="{CAE3F082-F902-42D8-A765-720E172C3194}" type="datetimeFigureOut">
              <a:rPr lang="en-US" smtClean="0"/>
              <a:pPr/>
              <a:t>12/21/2012</a:t>
            </a:fld>
            <a:endParaRPr lang="en-US" dirty="0"/>
          </a:p>
        </p:txBody>
      </p:sp>
      <p:sp>
        <p:nvSpPr>
          <p:cNvPr id="4" name="Slide Image Placeholder 3"/>
          <p:cNvSpPr>
            <a:spLocks noGrp="1" noRot="1" noChangeAspect="1"/>
          </p:cNvSpPr>
          <p:nvPr>
            <p:ph type="sldImg" idx="2"/>
          </p:nvPr>
        </p:nvSpPr>
        <p:spPr>
          <a:xfrm>
            <a:off x="331788" y="696913"/>
            <a:ext cx="6194425" cy="348615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15790"/>
            <a:ext cx="5486400" cy="4183380"/>
          </a:xfrm>
          <a:prstGeom prst="rect">
            <a:avLst/>
          </a:prstGeom>
        </p:spPr>
        <p:txBody>
          <a:bodyPr vert="horz" lIns="91440" tIns="45720" rIns="91440" bIns="45720"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829967"/>
            <a:ext cx="2971800" cy="464820"/>
          </a:xfrm>
          <a:prstGeom prst="rect">
            <a:avLst/>
          </a:prstGeom>
        </p:spPr>
        <p:txBody>
          <a:bodyPr vert="horz" lIns="91440" tIns="45720" rIns="91440" bIns="45720" rtlCol="0" anchor="b"/>
          <a:lstStyle>
            <a:lvl1pPr algn="l">
              <a:defRPr sz="1200">
                <a:latin typeface="Segoe UI" pitchFamily="34" charset="0"/>
              </a:defRPr>
            </a:lvl1pPr>
          </a:lstStyle>
          <a:p>
            <a:endParaRPr lang="en-US" dirty="0"/>
          </a:p>
        </p:txBody>
      </p:sp>
      <p:sp>
        <p:nvSpPr>
          <p:cNvPr id="7" name="Slide Number Placeholder 6"/>
          <p:cNvSpPr>
            <a:spLocks noGrp="1"/>
          </p:cNvSpPr>
          <p:nvPr>
            <p:ph type="sldNum" sz="quarter" idx="5"/>
          </p:nvPr>
        </p:nvSpPr>
        <p:spPr>
          <a:xfrm>
            <a:off x="3884613" y="8829967"/>
            <a:ext cx="2971800" cy="464820"/>
          </a:xfrm>
          <a:prstGeom prst="rect">
            <a:avLst/>
          </a:prstGeom>
        </p:spPr>
        <p:txBody>
          <a:bodyPr vert="horz" lIns="91440" tIns="45720" rIns="91440" bIns="45720" rtlCol="0" anchor="b"/>
          <a:lstStyle>
            <a:lvl1pPr algn="r">
              <a:defRPr sz="1200">
                <a:latin typeface="Segoe UI" pitchFamily="34" charset="0"/>
              </a:defRPr>
            </a:lvl1pPr>
          </a:lstStyle>
          <a:p>
            <a:fld id="{82AABF77-E2E4-44CA-BA5C-65E132CF08D8}" type="slidenum">
              <a:rPr lang="en-US" smtClean="0"/>
              <a:pPr/>
              <a:t>‹#›</a:t>
            </a:fld>
            <a:endParaRPr lang="en-US" dirty="0"/>
          </a:p>
        </p:txBody>
      </p:sp>
    </p:spTree>
    <p:extLst>
      <p:ext uri="{BB962C8B-B14F-4D97-AF65-F5344CB8AC3E}">
        <p14:creationId xmlns:p14="http://schemas.microsoft.com/office/powerpoint/2010/main" val="1716936007"/>
      </p:ext>
    </p:extLst>
  </p:cSld>
  <p:clrMap bg1="lt1" tx1="dk1" bg2="lt2" tx2="dk2" accent1="accent1" accent2="accent2" accent3="accent3" accent4="accent4" accent5="accent5" accent6="accent6" hlink="hlink" folHlink="folHlink"/>
  <p:notesStyle>
    <a:lvl1pPr marL="0" algn="l" defTabSz="1218987" rtl="0" eaLnBrk="1" latinLnBrk="0" hangingPunct="1">
      <a:defRPr sz="1600" kern="1200">
        <a:solidFill>
          <a:schemeClr val="tx1"/>
        </a:solidFill>
        <a:latin typeface="Segoe UI" pitchFamily="34" charset="0"/>
        <a:ea typeface="+mn-ea"/>
        <a:cs typeface="+mn-cs"/>
      </a:defRPr>
    </a:lvl1pPr>
    <a:lvl2pPr marL="609493" algn="l" defTabSz="1218987" rtl="0" eaLnBrk="1" latinLnBrk="0" hangingPunct="1">
      <a:defRPr sz="1600" kern="1200">
        <a:solidFill>
          <a:schemeClr val="tx1"/>
        </a:solidFill>
        <a:latin typeface="Segoe UI" pitchFamily="34" charset="0"/>
        <a:ea typeface="+mn-ea"/>
        <a:cs typeface="+mn-cs"/>
      </a:defRPr>
    </a:lvl2pPr>
    <a:lvl3pPr marL="1218987" algn="l" defTabSz="1218987" rtl="0" eaLnBrk="1" latinLnBrk="0" hangingPunct="1">
      <a:defRPr sz="1600" kern="1200">
        <a:solidFill>
          <a:schemeClr val="tx1"/>
        </a:solidFill>
        <a:latin typeface="Segoe UI" pitchFamily="34" charset="0"/>
        <a:ea typeface="+mn-ea"/>
        <a:cs typeface="+mn-cs"/>
      </a:defRPr>
    </a:lvl3pPr>
    <a:lvl4pPr marL="1828480" algn="l" defTabSz="1218987" rtl="0" eaLnBrk="1" latinLnBrk="0" hangingPunct="1">
      <a:defRPr sz="1600" kern="1200">
        <a:solidFill>
          <a:schemeClr val="tx1"/>
        </a:solidFill>
        <a:latin typeface="Segoe UI" pitchFamily="34" charset="0"/>
        <a:ea typeface="+mn-ea"/>
        <a:cs typeface="+mn-cs"/>
      </a:defRPr>
    </a:lvl4pPr>
    <a:lvl5pPr marL="2437973" algn="l" defTabSz="1218987" rtl="0" eaLnBrk="1" latinLnBrk="0" hangingPunct="1">
      <a:defRPr sz="1600" kern="1200">
        <a:solidFill>
          <a:schemeClr val="tx1"/>
        </a:solidFill>
        <a:latin typeface="Segoe UI" pitchFamily="34" charset="0"/>
        <a:ea typeface="+mn-ea"/>
        <a:cs typeface="+mn-cs"/>
      </a:defRPr>
    </a:lvl5pPr>
    <a:lvl6pPr marL="3047467" algn="l" defTabSz="1218987" rtl="0" eaLnBrk="1" latinLnBrk="0" hangingPunct="1">
      <a:defRPr sz="1600" kern="1200">
        <a:solidFill>
          <a:schemeClr val="tx1"/>
        </a:solidFill>
        <a:latin typeface="+mn-lt"/>
        <a:ea typeface="+mn-ea"/>
        <a:cs typeface="+mn-cs"/>
      </a:defRPr>
    </a:lvl6pPr>
    <a:lvl7pPr marL="3656960" algn="l" defTabSz="1218987" rtl="0" eaLnBrk="1" latinLnBrk="0" hangingPunct="1">
      <a:defRPr sz="1600" kern="1200">
        <a:solidFill>
          <a:schemeClr val="tx1"/>
        </a:solidFill>
        <a:latin typeface="+mn-lt"/>
        <a:ea typeface="+mn-ea"/>
        <a:cs typeface="+mn-cs"/>
      </a:defRPr>
    </a:lvl7pPr>
    <a:lvl8pPr marL="4266453" algn="l" defTabSz="1218987" rtl="0" eaLnBrk="1" latinLnBrk="0" hangingPunct="1">
      <a:defRPr sz="1600" kern="1200">
        <a:solidFill>
          <a:schemeClr val="tx1"/>
        </a:solidFill>
        <a:latin typeface="+mn-lt"/>
        <a:ea typeface="+mn-ea"/>
        <a:cs typeface="+mn-cs"/>
      </a:defRPr>
    </a:lvl8pPr>
    <a:lvl9pPr marL="4875947" algn="l" defTabSz="1218987" rtl="0" eaLnBrk="1" latinLnBrk="0" hangingPunct="1">
      <a:defRPr sz="16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19113" y="2234114"/>
            <a:ext cx="8373521" cy="1359196"/>
          </a:xfrm>
        </p:spPr>
        <p:txBody>
          <a:bodyPr anchor="ctr" anchorCtr="0">
            <a:noAutofit/>
          </a:bodyPr>
          <a:lstStyle>
            <a:lvl1pPr>
              <a:lnSpc>
                <a:spcPct val="90000"/>
              </a:lnSpc>
              <a:defRPr sz="6600" baseline="0">
                <a:solidFill>
                  <a:schemeClr val="bg1">
                    <a:alpha val="99000"/>
                  </a:schemeClr>
                </a:solidFill>
                <a:latin typeface="Segoe UI Light" pitchFamily="34" charset="0"/>
              </a:defRPr>
            </a:lvl1pPr>
          </a:lstStyle>
          <a:p>
            <a:r>
              <a:rPr lang="en-US" dirty="0" smtClean="0"/>
              <a:t>Title Here</a:t>
            </a:r>
            <a:endParaRPr lang="en-US" dirty="0"/>
          </a:p>
        </p:txBody>
      </p:sp>
      <p:sp>
        <p:nvSpPr>
          <p:cNvPr id="7" name="Text Placeholder 6"/>
          <p:cNvSpPr>
            <a:spLocks noGrp="1"/>
          </p:cNvSpPr>
          <p:nvPr>
            <p:ph type="body" sz="quarter" idx="11" hasCustomPrompt="1"/>
          </p:nvPr>
        </p:nvSpPr>
        <p:spPr>
          <a:xfrm>
            <a:off x="519113" y="4612341"/>
            <a:ext cx="5454333" cy="1144929"/>
          </a:xfrm>
        </p:spPr>
        <p:txBody>
          <a:bodyPr/>
          <a:lstStyle>
            <a:lvl1pPr marL="0" indent="0">
              <a:buFont typeface="Arial" pitchFamily="34" charset="0"/>
              <a:buNone/>
              <a:defRPr sz="2400">
                <a:solidFill>
                  <a:schemeClr val="bg1">
                    <a:alpha val="98000"/>
                  </a:schemeClr>
                </a:solidFill>
                <a:latin typeface="+mj-lt"/>
              </a:defRPr>
            </a:lvl1pPr>
            <a:lvl2pPr marL="460375" indent="0">
              <a:buFont typeface="Arial" pitchFamily="34" charset="0"/>
              <a:buNone/>
              <a:defRPr/>
            </a:lvl2pPr>
            <a:lvl3pPr marL="855663" indent="0">
              <a:buFont typeface="Arial" pitchFamily="34" charset="0"/>
              <a:buNone/>
              <a:defRPr/>
            </a:lvl3pPr>
            <a:lvl4pPr marL="1258888" indent="0">
              <a:buFont typeface="Arial" pitchFamily="34" charset="0"/>
              <a:buNone/>
              <a:defRPr/>
            </a:lvl4pPr>
            <a:lvl5pPr marL="1604963" indent="0">
              <a:buFont typeface="Arial" pitchFamily="34" charset="0"/>
              <a:buNone/>
              <a:defRPr/>
            </a:lvl5pPr>
          </a:lstStyle>
          <a:p>
            <a:pPr lvl="0"/>
            <a:r>
              <a:rPr lang="en-US" dirty="0" smtClean="0"/>
              <a:t>Name</a:t>
            </a:r>
          </a:p>
          <a:p>
            <a:pPr lvl="0"/>
            <a:r>
              <a:rPr lang="en-US" dirty="0" smtClean="0"/>
              <a:t>Title</a:t>
            </a:r>
          </a:p>
          <a:p>
            <a:pPr lvl="0"/>
            <a:r>
              <a:rPr lang="en-US" dirty="0" smtClean="0"/>
              <a:t>Microsoft Corporation</a:t>
            </a:r>
          </a:p>
        </p:txBody>
      </p:sp>
      <p:grpSp>
        <p:nvGrpSpPr>
          <p:cNvPr id="5" name="Group 4"/>
          <p:cNvGrpSpPr/>
          <p:nvPr userDrawn="1"/>
        </p:nvGrpSpPr>
        <p:grpSpPr>
          <a:xfrm>
            <a:off x="519113" y="241940"/>
            <a:ext cx="2411374" cy="387798"/>
            <a:chOff x="517525" y="5956427"/>
            <a:chExt cx="1489796" cy="775597"/>
          </a:xfrm>
        </p:grpSpPr>
        <p:sp>
          <p:nvSpPr>
            <p:cNvPr id="6" name="TextBox 5"/>
            <p:cNvSpPr txBox="1"/>
            <p:nvPr userDrawn="1"/>
          </p:nvSpPr>
          <p:spPr>
            <a:xfrm>
              <a:off x="517525" y="5956427"/>
              <a:ext cx="1489796" cy="775597"/>
            </a:xfrm>
            <a:prstGeom prst="rect">
              <a:avLst/>
            </a:prstGeom>
            <a:noFill/>
          </p:spPr>
          <p:txBody>
            <a:bodyPr wrap="square" lIns="0" tIns="0" rIns="0" bIns="0" rtlCol="0">
              <a:spAutoFit/>
            </a:bodyPr>
            <a:lstStyle/>
            <a:p>
              <a:pPr marL="0" indent="0">
                <a:lnSpc>
                  <a:spcPct val="90000"/>
                </a:lnSpc>
                <a:spcBef>
                  <a:spcPct val="20000"/>
                </a:spcBef>
                <a:buSzPct val="80000"/>
                <a:buFont typeface="Arial" pitchFamily="34" charset="0"/>
                <a:buNone/>
              </a:pPr>
              <a:r>
                <a:rPr lang="en-US" sz="2800" dirty="0" smtClean="0">
                  <a:solidFill>
                    <a:schemeClr val="bg1">
                      <a:alpha val="99000"/>
                    </a:schemeClr>
                  </a:solidFill>
                </a:rPr>
                <a:t>Microsoft /web</a:t>
              </a:r>
              <a:endParaRPr lang="en-US" sz="2800" baseline="0" dirty="0">
                <a:solidFill>
                  <a:schemeClr val="bg1">
                    <a:alpha val="99000"/>
                  </a:schemeClr>
                </a:solidFill>
              </a:endParaRPr>
            </a:p>
          </p:txBody>
        </p:sp>
        <p:sp>
          <p:nvSpPr>
            <p:cNvPr id="8" name="Rectangle 7"/>
            <p:cNvSpPr/>
            <p:nvPr userDrawn="1"/>
          </p:nvSpPr>
          <p:spPr>
            <a:xfrm>
              <a:off x="1438350" y="6127087"/>
              <a:ext cx="35653" cy="76944"/>
            </a:xfrm>
            <a:prstGeom prst="rect">
              <a:avLst/>
            </a:prstGeom>
          </p:spPr>
          <p:txBody>
            <a:bodyPr wrap="none" lIns="0" tIns="0" rIns="0" bIns="0">
              <a:spAutoFit/>
            </a:bodyPr>
            <a:lstStyle/>
            <a:p>
              <a:r>
                <a:rPr lang="en-US" sz="500" baseline="0" dirty="0" smtClean="0">
                  <a:solidFill>
                    <a:schemeClr val="bg1">
                      <a:alpha val="99000"/>
                    </a:schemeClr>
                  </a:solidFill>
                </a:rPr>
                <a:t>®</a:t>
              </a:r>
              <a:endParaRPr lang="en-US" sz="500" baseline="0" dirty="0">
                <a:solidFill>
                  <a:schemeClr val="bg1">
                    <a:alpha val="99000"/>
                  </a:schemeClr>
                </a:solidFill>
              </a:endParaRPr>
            </a:p>
          </p:txBody>
        </p:sp>
      </p:grpSp>
    </p:spTree>
    <p:extLst>
      <p:ext uri="{BB962C8B-B14F-4D97-AF65-F5344CB8AC3E}">
        <p14:creationId xmlns:p14="http://schemas.microsoft.com/office/powerpoint/2010/main" val="2163483488"/>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solidFill>
          <a:srgbClr val="8CC6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4">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sp>
        <p:nvSpPr>
          <p:cNvPr id="8" name="Freeform 6"/>
          <p:cNvSpPr>
            <a:spLocks noEditPoints="1"/>
          </p:cNvSpPr>
          <p:nvPr userDrawn="1"/>
        </p:nvSpPr>
        <p:spPr bwMode="auto">
          <a:xfrm>
            <a:off x="8291953" y="2008094"/>
            <a:ext cx="2269077" cy="2169610"/>
          </a:xfrm>
          <a:custGeom>
            <a:avLst/>
            <a:gdLst>
              <a:gd name="T0" fmla="*/ 150 w 154"/>
              <a:gd name="T1" fmla="*/ 40 h 148"/>
              <a:gd name="T2" fmla="*/ 91 w 154"/>
              <a:gd name="T3" fmla="*/ 40 h 148"/>
              <a:gd name="T4" fmla="*/ 124 w 154"/>
              <a:gd name="T5" fmla="*/ 3 h 148"/>
              <a:gd name="T6" fmla="*/ 120 w 154"/>
              <a:gd name="T7" fmla="*/ 0 h 148"/>
              <a:gd name="T8" fmla="*/ 77 w 154"/>
              <a:gd name="T9" fmla="*/ 39 h 148"/>
              <a:gd name="T10" fmla="*/ 36 w 154"/>
              <a:gd name="T11" fmla="*/ 0 h 148"/>
              <a:gd name="T12" fmla="*/ 32 w 154"/>
              <a:gd name="T13" fmla="*/ 3 h 148"/>
              <a:gd name="T14" fmla="*/ 66 w 154"/>
              <a:gd name="T15" fmla="*/ 40 h 148"/>
              <a:gd name="T16" fmla="*/ 4 w 154"/>
              <a:gd name="T17" fmla="*/ 40 h 148"/>
              <a:gd name="T18" fmla="*/ 0 w 154"/>
              <a:gd name="T19" fmla="*/ 44 h 148"/>
              <a:gd name="T20" fmla="*/ 0 w 154"/>
              <a:gd name="T21" fmla="*/ 144 h 148"/>
              <a:gd name="T22" fmla="*/ 4 w 154"/>
              <a:gd name="T23" fmla="*/ 148 h 148"/>
              <a:gd name="T24" fmla="*/ 150 w 154"/>
              <a:gd name="T25" fmla="*/ 148 h 148"/>
              <a:gd name="T26" fmla="*/ 154 w 154"/>
              <a:gd name="T27" fmla="*/ 144 h 148"/>
              <a:gd name="T28" fmla="*/ 154 w 154"/>
              <a:gd name="T29" fmla="*/ 44 h 148"/>
              <a:gd name="T30" fmla="*/ 150 w 154"/>
              <a:gd name="T31" fmla="*/ 40 h 148"/>
              <a:gd name="T32" fmla="*/ 145 w 154"/>
              <a:gd name="T33" fmla="*/ 135 h 148"/>
              <a:gd name="T34" fmla="*/ 141 w 154"/>
              <a:gd name="T35" fmla="*/ 139 h 148"/>
              <a:gd name="T36" fmla="*/ 13 w 154"/>
              <a:gd name="T37" fmla="*/ 139 h 148"/>
              <a:gd name="T38" fmla="*/ 9 w 154"/>
              <a:gd name="T39" fmla="*/ 135 h 148"/>
              <a:gd name="T40" fmla="*/ 9 w 154"/>
              <a:gd name="T41" fmla="*/ 52 h 148"/>
              <a:gd name="T42" fmla="*/ 13 w 154"/>
              <a:gd name="T43" fmla="*/ 48 h 148"/>
              <a:gd name="T44" fmla="*/ 141 w 154"/>
              <a:gd name="T45" fmla="*/ 48 h 148"/>
              <a:gd name="T46" fmla="*/ 145 w 154"/>
              <a:gd name="T47" fmla="*/ 52 h 148"/>
              <a:gd name="T48" fmla="*/ 145 w 154"/>
              <a:gd name="T49" fmla="*/ 13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48">
                <a:moveTo>
                  <a:pt x="150" y="40"/>
                </a:moveTo>
                <a:cubicBezTo>
                  <a:pt x="91" y="40"/>
                  <a:pt x="91" y="40"/>
                  <a:pt x="91" y="40"/>
                </a:cubicBezTo>
                <a:cubicBezTo>
                  <a:pt x="124" y="3"/>
                  <a:pt x="124" y="3"/>
                  <a:pt x="124" y="3"/>
                </a:cubicBezTo>
                <a:cubicBezTo>
                  <a:pt x="120" y="0"/>
                  <a:pt x="120" y="0"/>
                  <a:pt x="120" y="0"/>
                </a:cubicBezTo>
                <a:cubicBezTo>
                  <a:pt x="77" y="39"/>
                  <a:pt x="77" y="39"/>
                  <a:pt x="77" y="39"/>
                </a:cubicBezTo>
                <a:cubicBezTo>
                  <a:pt x="36" y="0"/>
                  <a:pt x="36" y="0"/>
                  <a:pt x="36" y="0"/>
                </a:cubicBezTo>
                <a:cubicBezTo>
                  <a:pt x="32" y="3"/>
                  <a:pt x="32" y="3"/>
                  <a:pt x="32" y="3"/>
                </a:cubicBezTo>
                <a:cubicBezTo>
                  <a:pt x="66" y="40"/>
                  <a:pt x="66" y="40"/>
                  <a:pt x="66" y="40"/>
                </a:cubicBezTo>
                <a:cubicBezTo>
                  <a:pt x="4" y="40"/>
                  <a:pt x="4" y="40"/>
                  <a:pt x="4" y="40"/>
                </a:cubicBezTo>
                <a:cubicBezTo>
                  <a:pt x="2" y="40"/>
                  <a:pt x="0" y="42"/>
                  <a:pt x="0" y="44"/>
                </a:cubicBezTo>
                <a:cubicBezTo>
                  <a:pt x="0" y="144"/>
                  <a:pt x="0" y="144"/>
                  <a:pt x="0" y="144"/>
                </a:cubicBezTo>
                <a:cubicBezTo>
                  <a:pt x="0" y="146"/>
                  <a:pt x="2" y="148"/>
                  <a:pt x="4" y="148"/>
                </a:cubicBezTo>
                <a:cubicBezTo>
                  <a:pt x="150" y="148"/>
                  <a:pt x="150" y="148"/>
                  <a:pt x="150" y="148"/>
                </a:cubicBezTo>
                <a:cubicBezTo>
                  <a:pt x="152" y="148"/>
                  <a:pt x="154" y="146"/>
                  <a:pt x="154" y="144"/>
                </a:cubicBezTo>
                <a:cubicBezTo>
                  <a:pt x="154" y="44"/>
                  <a:pt x="154" y="44"/>
                  <a:pt x="154" y="44"/>
                </a:cubicBezTo>
                <a:cubicBezTo>
                  <a:pt x="154" y="42"/>
                  <a:pt x="152" y="40"/>
                  <a:pt x="150" y="40"/>
                </a:cubicBezTo>
                <a:close/>
                <a:moveTo>
                  <a:pt x="145" y="135"/>
                </a:moveTo>
                <a:cubicBezTo>
                  <a:pt x="145" y="137"/>
                  <a:pt x="143" y="139"/>
                  <a:pt x="141" y="139"/>
                </a:cubicBezTo>
                <a:cubicBezTo>
                  <a:pt x="13" y="139"/>
                  <a:pt x="13" y="139"/>
                  <a:pt x="13" y="139"/>
                </a:cubicBezTo>
                <a:cubicBezTo>
                  <a:pt x="11" y="139"/>
                  <a:pt x="9" y="137"/>
                  <a:pt x="9" y="135"/>
                </a:cubicBezTo>
                <a:cubicBezTo>
                  <a:pt x="9" y="52"/>
                  <a:pt x="9" y="52"/>
                  <a:pt x="9" y="52"/>
                </a:cubicBezTo>
                <a:cubicBezTo>
                  <a:pt x="9" y="50"/>
                  <a:pt x="11" y="48"/>
                  <a:pt x="13" y="48"/>
                </a:cubicBezTo>
                <a:cubicBezTo>
                  <a:pt x="141" y="48"/>
                  <a:pt x="141" y="48"/>
                  <a:pt x="141" y="48"/>
                </a:cubicBezTo>
                <a:cubicBezTo>
                  <a:pt x="143" y="48"/>
                  <a:pt x="145" y="50"/>
                  <a:pt x="145" y="52"/>
                </a:cubicBezTo>
                <a:lnTo>
                  <a:pt x="145"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821308525"/>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2">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8" name="Group 7"/>
          <p:cNvGrpSpPr/>
          <p:nvPr userDrawn="1"/>
        </p:nvGrpSpPr>
        <p:grpSpPr bwMode="black">
          <a:xfrm>
            <a:off x="7904572" y="2242931"/>
            <a:ext cx="3176914" cy="1934622"/>
            <a:chOff x="10387012" y="4179358"/>
            <a:chExt cx="974726" cy="593725"/>
          </a:xfrm>
          <a:solidFill>
            <a:srgbClr val="FFFFFF"/>
          </a:solidFill>
        </p:grpSpPr>
        <p:sp>
          <p:nvSpPr>
            <p:cNvPr id="9" name="Freeform 26"/>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2" name="Freeform 27"/>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4" name="Freeform 28"/>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5" name="Freeform 29"/>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6" name="Freeform 30"/>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grpSp>
    </p:spTree>
    <p:extLst>
      <p:ext uri="{BB962C8B-B14F-4D97-AF65-F5344CB8AC3E}">
        <p14:creationId xmlns:p14="http://schemas.microsoft.com/office/powerpoint/2010/main" val="2433982393"/>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solidFill>
          <a:srgbClr val="FFBE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rgbClr val="FFE497"/>
                </a:solidFill>
                <a:effectLst/>
                <a:uLnTx/>
                <a:uFillTx/>
                <a:latin typeface="Segoe UI Light" pitchFamily="34" charset="0"/>
                <a:ea typeface="+mn-ea"/>
                <a:cs typeface="+mn-cs"/>
              </a:defRPr>
            </a:lvl1pPr>
          </a:lstStyle>
          <a:p>
            <a:pPr lvl="0"/>
            <a:r>
              <a:rPr lang="en-US" dirty="0" smtClean="0"/>
              <a:t>click to…</a:t>
            </a:r>
          </a:p>
        </p:txBody>
      </p:sp>
      <p:sp>
        <p:nvSpPr>
          <p:cNvPr id="25" name="Freeform 64"/>
          <p:cNvSpPr>
            <a:spLocks noEditPoints="1"/>
          </p:cNvSpPr>
          <p:nvPr userDrawn="1"/>
        </p:nvSpPr>
        <p:spPr bwMode="black">
          <a:xfrm>
            <a:off x="7923609" y="1932604"/>
            <a:ext cx="3013332" cy="2314242"/>
          </a:xfrm>
          <a:custGeom>
            <a:avLst/>
            <a:gdLst>
              <a:gd name="T0" fmla="*/ 12 w 221"/>
              <a:gd name="T1" fmla="*/ 104 h 170"/>
              <a:gd name="T2" fmla="*/ 6 w 221"/>
              <a:gd name="T3" fmla="*/ 103 h 170"/>
              <a:gd name="T4" fmla="*/ 2 w 221"/>
              <a:gd name="T5" fmla="*/ 108 h 170"/>
              <a:gd name="T6" fmla="*/ 10 w 221"/>
              <a:gd name="T7" fmla="*/ 141 h 170"/>
              <a:gd name="T8" fmla="*/ 16 w 221"/>
              <a:gd name="T9" fmla="*/ 143 h 170"/>
              <a:gd name="T10" fmla="*/ 21 w 221"/>
              <a:gd name="T11" fmla="*/ 139 h 170"/>
              <a:gd name="T12" fmla="*/ 12 w 221"/>
              <a:gd name="T13" fmla="*/ 104 h 170"/>
              <a:gd name="T14" fmla="*/ 185 w 221"/>
              <a:gd name="T15" fmla="*/ 8 h 170"/>
              <a:gd name="T16" fmla="*/ 219 w 221"/>
              <a:gd name="T17" fmla="*/ 136 h 170"/>
              <a:gd name="T18" fmla="*/ 209 w 221"/>
              <a:gd name="T19" fmla="*/ 139 h 170"/>
              <a:gd name="T20" fmla="*/ 175 w 221"/>
              <a:gd name="T21" fmla="*/ 10 h 170"/>
              <a:gd name="T22" fmla="*/ 185 w 221"/>
              <a:gd name="T23" fmla="*/ 8 h 170"/>
              <a:gd name="T24" fmla="*/ 104 w 221"/>
              <a:gd name="T25" fmla="*/ 170 h 170"/>
              <a:gd name="T26" fmla="*/ 85 w 221"/>
              <a:gd name="T27" fmla="*/ 170 h 170"/>
              <a:gd name="T28" fmla="*/ 63 w 221"/>
              <a:gd name="T29" fmla="*/ 143 h 170"/>
              <a:gd name="T30" fmla="*/ 73 w 221"/>
              <a:gd name="T31" fmla="*/ 143 h 170"/>
              <a:gd name="T32" fmla="*/ 85 w 221"/>
              <a:gd name="T33" fmla="*/ 157 h 170"/>
              <a:gd name="T34" fmla="*/ 104 w 221"/>
              <a:gd name="T35" fmla="*/ 157 h 170"/>
              <a:gd name="T36" fmla="*/ 116 w 221"/>
              <a:gd name="T37" fmla="*/ 143 h 170"/>
              <a:gd name="T38" fmla="*/ 128 w 221"/>
              <a:gd name="T39" fmla="*/ 143 h 170"/>
              <a:gd name="T40" fmla="*/ 104 w 221"/>
              <a:gd name="T41" fmla="*/ 170 h 170"/>
              <a:gd name="T42" fmla="*/ 18 w 221"/>
              <a:gd name="T43" fmla="*/ 102 h 170"/>
              <a:gd name="T44" fmla="*/ 168 w 221"/>
              <a:gd name="T45" fmla="*/ 16 h 170"/>
              <a:gd name="T46" fmla="*/ 172 w 221"/>
              <a:gd name="T47" fmla="*/ 30 h 170"/>
              <a:gd name="T48" fmla="*/ 20 w 221"/>
              <a:gd name="T49" fmla="*/ 109 h 170"/>
              <a:gd name="T50" fmla="*/ 18 w 221"/>
              <a:gd name="T51" fmla="*/ 102 h 170"/>
              <a:gd name="T52" fmla="*/ 185 w 221"/>
              <a:gd name="T53" fmla="*/ 79 h 170"/>
              <a:gd name="T54" fmla="*/ 201 w 221"/>
              <a:gd name="T55" fmla="*/ 137 h 170"/>
              <a:gd name="T56" fmla="*/ 28 w 221"/>
              <a:gd name="T57" fmla="*/ 138 h 170"/>
              <a:gd name="T58" fmla="*/ 24 w 221"/>
              <a:gd name="T59" fmla="*/ 122 h 170"/>
              <a:gd name="T60" fmla="*/ 185 w 221"/>
              <a:gd name="T61"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1" h="170">
                <a:moveTo>
                  <a:pt x="12" y="104"/>
                </a:moveTo>
                <a:cubicBezTo>
                  <a:pt x="6" y="103"/>
                  <a:pt x="6" y="103"/>
                  <a:pt x="6" y="103"/>
                </a:cubicBezTo>
                <a:cubicBezTo>
                  <a:pt x="3" y="103"/>
                  <a:pt x="0" y="104"/>
                  <a:pt x="2" y="108"/>
                </a:cubicBezTo>
                <a:cubicBezTo>
                  <a:pt x="10" y="141"/>
                  <a:pt x="10" y="141"/>
                  <a:pt x="10" y="141"/>
                </a:cubicBezTo>
                <a:cubicBezTo>
                  <a:pt x="12" y="145"/>
                  <a:pt x="14" y="144"/>
                  <a:pt x="16" y="143"/>
                </a:cubicBezTo>
                <a:cubicBezTo>
                  <a:pt x="21" y="139"/>
                  <a:pt x="21" y="139"/>
                  <a:pt x="21" y="139"/>
                </a:cubicBezTo>
                <a:cubicBezTo>
                  <a:pt x="12" y="104"/>
                  <a:pt x="12" y="104"/>
                  <a:pt x="12" y="104"/>
                </a:cubicBezTo>
                <a:close/>
                <a:moveTo>
                  <a:pt x="185" y="8"/>
                </a:moveTo>
                <a:cubicBezTo>
                  <a:pt x="219" y="136"/>
                  <a:pt x="219" y="136"/>
                  <a:pt x="219" y="136"/>
                </a:cubicBezTo>
                <a:cubicBezTo>
                  <a:pt x="221" y="143"/>
                  <a:pt x="211" y="146"/>
                  <a:pt x="209" y="139"/>
                </a:cubicBezTo>
                <a:cubicBezTo>
                  <a:pt x="175" y="10"/>
                  <a:pt x="175" y="10"/>
                  <a:pt x="175" y="10"/>
                </a:cubicBezTo>
                <a:cubicBezTo>
                  <a:pt x="173" y="3"/>
                  <a:pt x="183" y="0"/>
                  <a:pt x="185" y="8"/>
                </a:cubicBezTo>
                <a:close/>
                <a:moveTo>
                  <a:pt x="104" y="170"/>
                </a:moveTo>
                <a:cubicBezTo>
                  <a:pt x="85" y="170"/>
                  <a:pt x="85" y="170"/>
                  <a:pt x="85" y="170"/>
                </a:cubicBezTo>
                <a:cubicBezTo>
                  <a:pt x="69" y="170"/>
                  <a:pt x="62" y="156"/>
                  <a:pt x="63" y="143"/>
                </a:cubicBezTo>
                <a:cubicBezTo>
                  <a:pt x="73" y="143"/>
                  <a:pt x="73" y="143"/>
                  <a:pt x="73" y="143"/>
                </a:cubicBezTo>
                <a:cubicBezTo>
                  <a:pt x="73" y="150"/>
                  <a:pt x="77" y="157"/>
                  <a:pt x="85" y="157"/>
                </a:cubicBezTo>
                <a:cubicBezTo>
                  <a:pt x="104" y="157"/>
                  <a:pt x="104" y="157"/>
                  <a:pt x="104" y="157"/>
                </a:cubicBezTo>
                <a:cubicBezTo>
                  <a:pt x="112" y="157"/>
                  <a:pt x="116" y="150"/>
                  <a:pt x="116" y="143"/>
                </a:cubicBezTo>
                <a:cubicBezTo>
                  <a:pt x="128" y="143"/>
                  <a:pt x="128" y="143"/>
                  <a:pt x="128" y="143"/>
                </a:cubicBezTo>
                <a:cubicBezTo>
                  <a:pt x="128" y="156"/>
                  <a:pt x="120" y="170"/>
                  <a:pt x="104" y="170"/>
                </a:cubicBezTo>
                <a:close/>
                <a:moveTo>
                  <a:pt x="18" y="102"/>
                </a:moveTo>
                <a:cubicBezTo>
                  <a:pt x="168" y="16"/>
                  <a:pt x="168" y="16"/>
                  <a:pt x="168" y="16"/>
                </a:cubicBezTo>
                <a:cubicBezTo>
                  <a:pt x="172" y="30"/>
                  <a:pt x="172" y="30"/>
                  <a:pt x="172" y="30"/>
                </a:cubicBezTo>
                <a:cubicBezTo>
                  <a:pt x="20" y="109"/>
                  <a:pt x="20" y="109"/>
                  <a:pt x="20" y="109"/>
                </a:cubicBezTo>
                <a:cubicBezTo>
                  <a:pt x="18" y="102"/>
                  <a:pt x="18" y="102"/>
                  <a:pt x="18" y="102"/>
                </a:cubicBezTo>
                <a:close/>
                <a:moveTo>
                  <a:pt x="185" y="79"/>
                </a:moveTo>
                <a:cubicBezTo>
                  <a:pt x="201" y="137"/>
                  <a:pt x="201" y="137"/>
                  <a:pt x="201" y="137"/>
                </a:cubicBezTo>
                <a:cubicBezTo>
                  <a:pt x="28" y="138"/>
                  <a:pt x="28" y="138"/>
                  <a:pt x="28" y="138"/>
                </a:cubicBezTo>
                <a:cubicBezTo>
                  <a:pt x="24" y="122"/>
                  <a:pt x="24" y="122"/>
                  <a:pt x="24" y="122"/>
                </a:cubicBezTo>
                <a:cubicBezTo>
                  <a:pt x="185" y="79"/>
                  <a:pt x="185" y="79"/>
                  <a:pt x="185" y="79"/>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p>
        </p:txBody>
      </p:sp>
    </p:spTree>
    <p:extLst>
      <p:ext uri="{BB962C8B-B14F-4D97-AF65-F5344CB8AC3E}">
        <p14:creationId xmlns:p14="http://schemas.microsoft.com/office/powerpoint/2010/main" val="576417092"/>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solidFill>
          <a:schemeClr val="accent3">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3">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8882758" y="1905000"/>
            <a:ext cx="1277596" cy="3245368"/>
            <a:chOff x="7558088" y="1685925"/>
            <a:chExt cx="1322387" cy="3359150"/>
          </a:xfrm>
          <a:solidFill>
            <a:schemeClr val="bg1"/>
          </a:solidFill>
        </p:grpSpPr>
        <p:sp>
          <p:nvSpPr>
            <p:cNvPr id="12" name="Oval 6"/>
            <p:cNvSpPr>
              <a:spLocks noChangeArrowheads="1"/>
            </p:cNvSpPr>
            <p:nvPr userDrawn="1"/>
          </p:nvSpPr>
          <p:spPr bwMode="auto">
            <a:xfrm>
              <a:off x="7943850" y="1685925"/>
              <a:ext cx="547687" cy="558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12"/>
            <p:cNvSpPr>
              <a:spLocks/>
            </p:cNvSpPr>
            <p:nvPr userDrawn="1"/>
          </p:nvSpPr>
          <p:spPr bwMode="auto">
            <a:xfrm>
              <a:off x="7558088" y="2308225"/>
              <a:ext cx="1322387" cy="2736850"/>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861767610"/>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521208" y="1905000"/>
            <a:ext cx="10693401" cy="1378644"/>
          </a:xfrm>
        </p:spPr>
        <p:txBody>
          <a:bodyPr anchor="ctr" anchorCtr="0">
            <a:noAutofit/>
            <a:scene3d>
              <a:camera prst="orthographicFront"/>
              <a:lightRig rig="flat" dir="t"/>
            </a:scene3d>
            <a:sp3d>
              <a:contourClr>
                <a:schemeClr val="bg2"/>
              </a:contourClr>
            </a:sp3d>
          </a:bodyPr>
          <a:lstStyle>
            <a:lvl1pPr marL="0" indent="0" algn="l">
              <a:buFont typeface="Arial" pitchFamily="34" charset="0"/>
              <a:buNone/>
              <a:defRPr kumimoji="0" lang="en-US" sz="8800" b="0" i="0" u="none" strike="noStrike" kern="1200" cap="none" spc="-120" normalizeH="0" baseline="0" dirty="0" smtClean="0">
                <a:ln w="3175">
                  <a:noFill/>
                </a:ln>
                <a:solidFill>
                  <a:schemeClr val="bg1">
                    <a:alpha val="99000"/>
                  </a:schemeClr>
                </a:solidFill>
                <a:effectLst/>
                <a:uLnTx/>
                <a:uFillTx/>
                <a:latin typeface="Segoe UI Light"/>
                <a:ea typeface="+mn-ea"/>
                <a:cs typeface="Arial" charset="0"/>
              </a:defRPr>
            </a:lvl1pPr>
          </a:lstStyle>
          <a:p>
            <a:pPr lvl="0"/>
            <a:r>
              <a:rPr lang="en-US" smtClean="0"/>
              <a:t>Click to edit Master text styles</a:t>
            </a:r>
          </a:p>
        </p:txBody>
      </p:sp>
      <p:grpSp>
        <p:nvGrpSpPr>
          <p:cNvPr id="4" name="Group 3"/>
          <p:cNvGrpSpPr/>
          <p:nvPr userDrawn="1"/>
        </p:nvGrpSpPr>
        <p:grpSpPr>
          <a:xfrm>
            <a:off x="9264689" y="6225727"/>
            <a:ext cx="2411374" cy="387798"/>
            <a:chOff x="517525" y="5956427"/>
            <a:chExt cx="1489796" cy="775597"/>
          </a:xfrm>
        </p:grpSpPr>
        <p:sp>
          <p:nvSpPr>
            <p:cNvPr id="5" name="TextBox 4"/>
            <p:cNvSpPr txBox="1"/>
            <p:nvPr userDrawn="1"/>
          </p:nvSpPr>
          <p:spPr>
            <a:xfrm>
              <a:off x="517525" y="5956427"/>
              <a:ext cx="1489796" cy="775597"/>
            </a:xfrm>
            <a:prstGeom prst="rect">
              <a:avLst/>
            </a:prstGeom>
            <a:noFill/>
          </p:spPr>
          <p:txBody>
            <a:bodyPr wrap="square" lIns="0" tIns="0" rIns="0" bIns="0" rtlCol="0">
              <a:spAutoFit/>
            </a:bodyPr>
            <a:lstStyle/>
            <a:p>
              <a:pPr marL="0" indent="0">
                <a:lnSpc>
                  <a:spcPct val="90000"/>
                </a:lnSpc>
                <a:spcBef>
                  <a:spcPct val="20000"/>
                </a:spcBef>
                <a:buSzPct val="80000"/>
                <a:buFont typeface="Arial" pitchFamily="34" charset="0"/>
                <a:buNone/>
              </a:pPr>
              <a:r>
                <a:rPr lang="en-US" sz="2800" dirty="0" smtClean="0">
                  <a:solidFill>
                    <a:schemeClr val="bg1">
                      <a:alpha val="99000"/>
                    </a:schemeClr>
                  </a:solidFill>
                </a:rPr>
                <a:t>Microsoft /web</a:t>
              </a:r>
              <a:endParaRPr lang="en-US" sz="2800" baseline="0" dirty="0">
                <a:solidFill>
                  <a:schemeClr val="bg1">
                    <a:alpha val="99000"/>
                  </a:schemeClr>
                </a:solidFill>
              </a:endParaRPr>
            </a:p>
          </p:txBody>
        </p:sp>
        <p:sp>
          <p:nvSpPr>
            <p:cNvPr id="6" name="Rectangle 5"/>
            <p:cNvSpPr/>
            <p:nvPr userDrawn="1"/>
          </p:nvSpPr>
          <p:spPr>
            <a:xfrm>
              <a:off x="1438350" y="6127087"/>
              <a:ext cx="35653" cy="76944"/>
            </a:xfrm>
            <a:prstGeom prst="rect">
              <a:avLst/>
            </a:prstGeom>
          </p:spPr>
          <p:txBody>
            <a:bodyPr wrap="none" lIns="0" tIns="0" rIns="0" bIns="0">
              <a:spAutoFit/>
            </a:bodyPr>
            <a:lstStyle/>
            <a:p>
              <a:r>
                <a:rPr lang="en-US" sz="500" baseline="0" dirty="0" smtClean="0">
                  <a:solidFill>
                    <a:schemeClr val="bg1">
                      <a:alpha val="99000"/>
                    </a:schemeClr>
                  </a:solidFill>
                </a:rPr>
                <a:t>®</a:t>
              </a:r>
              <a:endParaRPr lang="en-US" sz="500" baseline="0" dirty="0">
                <a:solidFill>
                  <a:schemeClr val="bg1">
                    <a:alpha val="99000"/>
                  </a:schemeClr>
                </a:solidFill>
              </a:endParaRPr>
            </a:p>
          </p:txBody>
        </p:sp>
      </p:grpSp>
    </p:spTree>
    <p:extLst>
      <p:ext uri="{BB962C8B-B14F-4D97-AF65-F5344CB8AC3E}">
        <p14:creationId xmlns:p14="http://schemas.microsoft.com/office/powerpoint/2010/main" val="3900536183"/>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rand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 Box 3"/>
          <p:cNvSpPr txBox="1">
            <a:spLocks noChangeArrowheads="1"/>
          </p:cNvSpPr>
          <p:nvPr userDrawn="1"/>
        </p:nvSpPr>
        <p:spPr bwMode="blackWhite">
          <a:xfrm>
            <a:off x="507868" y="6083573"/>
            <a:ext cx="11173090" cy="415484"/>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solidFill>
                  <a:schemeClr val="bg1">
                    <a:alpha val="99000"/>
                  </a:schemeClr>
                </a:solidFill>
                <a:latin typeface="Segoe UI" pitchFamily="34" charset="0"/>
                <a:cs typeface="Arial" charset="0"/>
              </a:rPr>
              <a:t>© </a:t>
            </a:r>
            <a:r>
              <a:rPr lang="en-US" sz="700" dirty="0" smtClean="0">
                <a:solidFill>
                  <a:schemeClr val="bg1">
                    <a:alpha val="99000"/>
                  </a:schemeClr>
                </a:solidFill>
                <a:latin typeface="Segoe UI" pitchFamily="34" charset="0"/>
                <a:cs typeface="Arial" charset="0"/>
              </a:rPr>
              <a:t>2012 Microsoft </a:t>
            </a:r>
            <a:r>
              <a:rPr lang="en-US" sz="700" dirty="0">
                <a:solidFill>
                  <a:schemeClr val="bg1">
                    <a:alpha val="99000"/>
                  </a:schemeClr>
                </a:solidFill>
                <a:latin typeface="Segoe U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solidFill>
                  <a:schemeClr val="bg1">
                    <a:alpha val="99000"/>
                  </a:schemeClr>
                </a:solidFill>
                <a:latin typeface="Segoe U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700" dirty="0" smtClean="0">
                <a:solidFill>
                  <a:schemeClr val="bg1">
                    <a:alpha val="99000"/>
                  </a:schemeClr>
                </a:solidFill>
                <a:latin typeface="Segoe UI" pitchFamily="34" charset="0"/>
                <a:cs typeface="Arial" charset="0"/>
              </a:rPr>
              <a:t>MICROSOFT </a:t>
            </a:r>
            <a:r>
              <a:rPr lang="en-US" sz="700" dirty="0">
                <a:solidFill>
                  <a:schemeClr val="bg1">
                    <a:alpha val="99000"/>
                  </a:schemeClr>
                </a:solidFill>
                <a:latin typeface="Segoe UI" pitchFamily="34" charset="0"/>
                <a:cs typeface="Arial" charset="0"/>
              </a:rPr>
              <a:t>MAKES NO WARRANTIES, EXPRESS, IMPLIED OR STATUTORY, AS TO THE INFORMATION IN THIS PRESENTATION.</a:t>
            </a:r>
          </a:p>
        </p:txBody>
      </p:sp>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invGray">
          <a:xfrm>
            <a:off x="4482902" y="3072036"/>
            <a:ext cx="3223021" cy="690417"/>
          </a:xfrm>
          <a:prstGeom prst="rect">
            <a:avLst/>
          </a:prstGeom>
        </p:spPr>
      </p:pic>
    </p:spTree>
    <p:extLst>
      <p:ext uri="{BB962C8B-B14F-4D97-AF65-F5344CB8AC3E}">
        <p14:creationId xmlns:p14="http://schemas.microsoft.com/office/powerpoint/2010/main" val="2549922664"/>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4" name="Text Placeholder 5"/>
          <p:cNvSpPr>
            <a:spLocks noGrp="1"/>
          </p:cNvSpPr>
          <p:nvPr userDrawn="1">
            <p:ph type="body" sz="quarter" idx="10" hasCustomPrompt="1"/>
          </p:nvPr>
        </p:nvSpPr>
        <p:spPr>
          <a:xfrm>
            <a:off x="512764" y="2892710"/>
            <a:ext cx="11228440" cy="1218795"/>
          </a:xfrm>
        </p:spPr>
        <p:txBody>
          <a:bodyPr/>
          <a:lstStyle>
            <a:lvl1pPr marL="0" indent="0">
              <a:buNone/>
              <a:defRPr lang="en-US" sz="8800" i="0" kern="1200" spc="-100" baseline="0" dirty="0" smtClean="0">
                <a:solidFill>
                  <a:schemeClr val="bg1">
                    <a:alpha val="99000"/>
                  </a:schemeClr>
                </a:solidFill>
                <a:latin typeface="Segoe UI Light" pitchFamily="34" charset="0"/>
                <a:ea typeface="+mn-ea"/>
                <a:cs typeface="+mn-cs"/>
              </a:defRPr>
            </a:lvl1pPr>
          </a:lstStyle>
          <a:p>
            <a:pPr marL="0" lvl="0" indent="0" algn="l" defTabSz="914363" rtl="0" eaLnBrk="1" latinLnBrk="0" hangingPunct="1">
              <a:lnSpc>
                <a:spcPct val="90000"/>
              </a:lnSpc>
              <a:spcBef>
                <a:spcPct val="20000"/>
              </a:spcBef>
              <a:buSzPct val="90000"/>
              <a:buFont typeface="Arial" pitchFamily="34" charset="0"/>
              <a:buNone/>
            </a:pPr>
            <a:r>
              <a:rPr lang="en-US" dirty="0" smtClean="0"/>
              <a:t>Click to edit title style</a:t>
            </a:r>
          </a:p>
        </p:txBody>
      </p:sp>
      <p:sp>
        <p:nvSpPr>
          <p:cNvPr id="25" name="Text Placeholder 8"/>
          <p:cNvSpPr>
            <a:spLocks noGrp="1"/>
          </p:cNvSpPr>
          <p:nvPr userDrawn="1">
            <p:ph type="body" sz="quarter" idx="11" hasCustomPrompt="1"/>
          </p:nvPr>
        </p:nvSpPr>
        <p:spPr>
          <a:xfrm>
            <a:off x="512763" y="4343400"/>
            <a:ext cx="7513637" cy="443198"/>
          </a:xfrm>
        </p:spPr>
        <p:txBody>
          <a:bodyPr/>
          <a:lstStyle>
            <a:lvl1pPr marL="0" indent="0">
              <a:buNone/>
              <a:defRPr lang="en-US" sz="3200" kern="1200" spc="-100" baseline="0" dirty="0">
                <a:solidFill>
                  <a:schemeClr val="bg1">
                    <a:alpha val="99000"/>
                  </a:schemeClr>
                </a:solidFill>
                <a:latin typeface="+mj-lt"/>
                <a:ea typeface="+mn-ea"/>
                <a:cs typeface="+mn-cs"/>
              </a:defRPr>
            </a:lvl1pPr>
          </a:lstStyle>
          <a:p>
            <a:pPr marL="0" lvl="0" indent="0" algn="l" defTabSz="914363" rtl="0" eaLnBrk="1" latinLnBrk="0" hangingPunct="1">
              <a:lnSpc>
                <a:spcPct val="90000"/>
              </a:lnSpc>
              <a:spcBef>
                <a:spcPct val="20000"/>
              </a:spcBef>
              <a:buSzPct val="90000"/>
              <a:buFont typeface="Arial" pitchFamily="34" charset="0"/>
              <a:buNone/>
            </a:pPr>
            <a:r>
              <a:rPr lang="en-US" dirty="0" smtClean="0"/>
              <a:t>Speaker Name</a:t>
            </a:r>
            <a:endParaRPr lang="en-US" dirty="0"/>
          </a:p>
        </p:txBody>
      </p:sp>
      <p:pic>
        <p:nvPicPr>
          <p:cNvPr id="26" name="Picture 25" descr="Microsoft logo and tagline"/>
          <p:cNvPicPr>
            <a:picLocks noChangeAspect="1" noChangeArrowheads="1"/>
          </p:cNvPicPr>
          <p:nvPr userDrawn="1"/>
        </p:nvPicPr>
        <p:blipFill rotWithShape="1">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p:blipFill>
        <p:spPr bwMode="black">
          <a:xfrm>
            <a:off x="534708" y="6364651"/>
            <a:ext cx="1595652" cy="268366"/>
          </a:xfrm>
          <a:prstGeom prst="rect">
            <a:avLst/>
          </a:prstGeom>
          <a:noFill/>
          <a:ln>
            <a:noFill/>
          </a:ln>
        </p:spPr>
      </p:pic>
      <p:grpSp>
        <p:nvGrpSpPr>
          <p:cNvPr id="6" name="Group 5"/>
          <p:cNvGrpSpPr/>
          <p:nvPr userDrawn="1"/>
        </p:nvGrpSpPr>
        <p:grpSpPr>
          <a:xfrm>
            <a:off x="519113" y="241940"/>
            <a:ext cx="2411374" cy="387798"/>
            <a:chOff x="517525" y="5956427"/>
            <a:chExt cx="1489796" cy="775597"/>
          </a:xfrm>
        </p:grpSpPr>
        <p:sp>
          <p:nvSpPr>
            <p:cNvPr id="8" name="TextBox 7"/>
            <p:cNvSpPr txBox="1"/>
            <p:nvPr userDrawn="1"/>
          </p:nvSpPr>
          <p:spPr>
            <a:xfrm>
              <a:off x="517525" y="5956427"/>
              <a:ext cx="1489796" cy="775597"/>
            </a:xfrm>
            <a:prstGeom prst="rect">
              <a:avLst/>
            </a:prstGeom>
            <a:noFill/>
          </p:spPr>
          <p:txBody>
            <a:bodyPr wrap="square" lIns="0" tIns="0" rIns="0" bIns="0" rtlCol="0">
              <a:spAutoFit/>
            </a:bodyPr>
            <a:lstStyle/>
            <a:p>
              <a:pPr marL="0" indent="0">
                <a:lnSpc>
                  <a:spcPct val="90000"/>
                </a:lnSpc>
                <a:spcBef>
                  <a:spcPct val="20000"/>
                </a:spcBef>
                <a:buSzPct val="80000"/>
                <a:buFont typeface="Arial" pitchFamily="34" charset="0"/>
                <a:buNone/>
              </a:pPr>
              <a:r>
                <a:rPr lang="en-US" sz="2800" dirty="0" smtClean="0">
                  <a:solidFill>
                    <a:schemeClr val="bg1">
                      <a:alpha val="99000"/>
                    </a:schemeClr>
                  </a:solidFill>
                </a:rPr>
                <a:t>Microsoft /web</a:t>
              </a:r>
              <a:endParaRPr lang="en-US" sz="2800" baseline="0" dirty="0">
                <a:solidFill>
                  <a:schemeClr val="bg1">
                    <a:alpha val="99000"/>
                  </a:schemeClr>
                </a:solidFill>
              </a:endParaRPr>
            </a:p>
          </p:txBody>
        </p:sp>
        <p:sp>
          <p:nvSpPr>
            <p:cNvPr id="9" name="Rectangle 8"/>
            <p:cNvSpPr/>
            <p:nvPr userDrawn="1"/>
          </p:nvSpPr>
          <p:spPr>
            <a:xfrm>
              <a:off x="1438350" y="6127087"/>
              <a:ext cx="35653" cy="76944"/>
            </a:xfrm>
            <a:prstGeom prst="rect">
              <a:avLst/>
            </a:prstGeom>
          </p:spPr>
          <p:txBody>
            <a:bodyPr wrap="none" lIns="0" tIns="0" rIns="0" bIns="0">
              <a:spAutoFit/>
            </a:bodyPr>
            <a:lstStyle/>
            <a:p>
              <a:r>
                <a:rPr lang="en-US" sz="500" baseline="0" dirty="0" smtClean="0">
                  <a:solidFill>
                    <a:schemeClr val="bg1">
                      <a:alpha val="99000"/>
                    </a:schemeClr>
                  </a:solidFill>
                </a:rPr>
                <a:t>®</a:t>
              </a:r>
              <a:endParaRPr lang="en-US" sz="500" baseline="0" dirty="0">
                <a:solidFill>
                  <a:schemeClr val="bg1">
                    <a:alpha val="99000"/>
                  </a:schemeClr>
                </a:solidFill>
              </a:endParaRPr>
            </a:p>
          </p:txBody>
        </p:sp>
      </p:grpSp>
    </p:spTree>
    <p:extLst>
      <p:ext uri="{BB962C8B-B14F-4D97-AF65-F5344CB8AC3E}">
        <p14:creationId xmlns:p14="http://schemas.microsoft.com/office/powerpoint/2010/main" val="3517780638"/>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2000548"/>
          </a:xfrm>
        </p:spPr>
        <p:txBody>
          <a:bodyPr/>
          <a:lstStyle>
            <a:lvl1pPr marL="460375" indent="-460375">
              <a:buClr>
                <a:srgbClr val="FFFFFF"/>
              </a:buClr>
              <a:buSzPct val="70000"/>
              <a:buFontTx/>
              <a:buBlip>
                <a:blip r:embed="rId2"/>
              </a:buBlip>
              <a:defRPr>
                <a:gradFill>
                  <a:gsLst>
                    <a:gs pos="0">
                      <a:srgbClr val="FFFFFF"/>
                    </a:gs>
                    <a:gs pos="86000">
                      <a:srgbClr val="FFFFFF"/>
                    </a:gs>
                  </a:gsLst>
                  <a:lin ang="5400000" scaled="0"/>
                </a:gradFill>
              </a:defRPr>
            </a:lvl1pPr>
            <a:lvl2pPr marL="855663" indent="-395288">
              <a:buClr>
                <a:srgbClr val="FFFFFF"/>
              </a:buClr>
              <a:buSzPct val="70000"/>
              <a:buFontTx/>
              <a:buBlip>
                <a:blip r:embed="rId2"/>
              </a:buBlip>
              <a:defRPr>
                <a:gradFill>
                  <a:gsLst>
                    <a:gs pos="0">
                      <a:srgbClr val="FFFFFF"/>
                    </a:gs>
                    <a:gs pos="86000">
                      <a:srgbClr val="FFFFFF"/>
                    </a:gs>
                  </a:gsLst>
                  <a:lin ang="5400000" scaled="0"/>
                </a:gradFill>
              </a:defRPr>
            </a:lvl2pPr>
            <a:lvl3pPr marL="1258888" indent="-403225">
              <a:buClr>
                <a:srgbClr val="FFFFFF"/>
              </a:buClr>
              <a:buSzPct val="70000"/>
              <a:buFontTx/>
              <a:buBlip>
                <a:blip r:embed="rId2"/>
              </a:buBlip>
              <a:defRPr>
                <a:gradFill>
                  <a:gsLst>
                    <a:gs pos="0">
                      <a:srgbClr val="FFFFFF"/>
                    </a:gs>
                    <a:gs pos="86000">
                      <a:srgbClr val="FFFFFF"/>
                    </a:gs>
                  </a:gsLst>
                  <a:lin ang="5400000" scaled="0"/>
                </a:gradFill>
              </a:defRPr>
            </a:lvl3pPr>
            <a:lvl4pPr marL="1604963" indent="-346075">
              <a:buClr>
                <a:srgbClr val="FFFFFF"/>
              </a:buClr>
              <a:buSzPct val="70000"/>
              <a:buFontTx/>
              <a:buBlip>
                <a:blip r:embed="rId2"/>
              </a:buBlip>
              <a:defRPr>
                <a:gradFill>
                  <a:gsLst>
                    <a:gs pos="0">
                      <a:srgbClr val="FFFFFF"/>
                    </a:gs>
                    <a:gs pos="86000">
                      <a:srgbClr val="FFFFFF"/>
                    </a:gs>
                  </a:gsLst>
                  <a:lin ang="5400000" scaled="0"/>
                </a:gradFill>
              </a:defRPr>
            </a:lvl4pPr>
            <a:lvl5pPr marL="1941513" indent="-336550">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73929649"/>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2000548"/>
          </a:xfrm>
        </p:spPr>
        <p:txBody>
          <a:bodyPr/>
          <a:lstStyle>
            <a:lvl1pPr marL="460375" indent="-460375">
              <a:buClr>
                <a:srgbClr val="FFFFFF"/>
              </a:buClr>
              <a:buSzPct val="70000"/>
              <a:buFontTx/>
              <a:buBlip>
                <a:blip r:embed="rId2"/>
              </a:buBlip>
              <a:defRPr>
                <a:gradFill>
                  <a:gsLst>
                    <a:gs pos="0">
                      <a:srgbClr val="FFFFFF"/>
                    </a:gs>
                    <a:gs pos="86000">
                      <a:srgbClr val="FFFFFF"/>
                    </a:gs>
                  </a:gsLst>
                  <a:lin ang="5400000" scaled="0"/>
                </a:gradFill>
              </a:defRPr>
            </a:lvl1pPr>
            <a:lvl2pPr marL="855663" indent="-395288">
              <a:buClr>
                <a:srgbClr val="FFFFFF"/>
              </a:buClr>
              <a:buSzPct val="70000"/>
              <a:buFontTx/>
              <a:buBlip>
                <a:blip r:embed="rId2"/>
              </a:buBlip>
              <a:defRPr>
                <a:gradFill>
                  <a:gsLst>
                    <a:gs pos="0">
                      <a:srgbClr val="FFFFFF"/>
                    </a:gs>
                    <a:gs pos="86000">
                      <a:srgbClr val="FFFFFF"/>
                    </a:gs>
                  </a:gsLst>
                  <a:lin ang="5400000" scaled="0"/>
                </a:gradFill>
              </a:defRPr>
            </a:lvl2pPr>
            <a:lvl3pPr marL="1258888" indent="-403225">
              <a:buClr>
                <a:srgbClr val="FFFFFF"/>
              </a:buClr>
              <a:buSzPct val="70000"/>
              <a:buFontTx/>
              <a:buBlip>
                <a:blip r:embed="rId2"/>
              </a:buBlip>
              <a:defRPr>
                <a:gradFill>
                  <a:gsLst>
                    <a:gs pos="0">
                      <a:srgbClr val="FFFFFF"/>
                    </a:gs>
                    <a:gs pos="86000">
                      <a:srgbClr val="FFFFFF"/>
                    </a:gs>
                  </a:gsLst>
                  <a:lin ang="5400000" scaled="0"/>
                </a:gradFill>
              </a:defRPr>
            </a:lvl3pPr>
            <a:lvl4pPr marL="1604963" indent="-346075">
              <a:buClr>
                <a:srgbClr val="FFFFFF"/>
              </a:buClr>
              <a:buSzPct val="70000"/>
              <a:buFontTx/>
              <a:buBlip>
                <a:blip r:embed="rId2"/>
              </a:buBlip>
              <a:defRPr>
                <a:gradFill>
                  <a:gsLst>
                    <a:gs pos="0">
                      <a:srgbClr val="FFFFFF"/>
                    </a:gs>
                    <a:gs pos="86000">
                      <a:srgbClr val="FFFFFF"/>
                    </a:gs>
                  </a:gsLst>
                  <a:lin ang="5400000" scaled="0"/>
                </a:gradFill>
              </a:defRPr>
            </a:lvl4pPr>
            <a:lvl5pPr marL="1941513" indent="-336550">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6"/>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22896729"/>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19114" y="1905000"/>
            <a:ext cx="11149012" cy="1618905"/>
          </a:xfrm>
        </p:spPr>
        <p:txBody>
          <a:bodyPr/>
          <a:lstStyle>
            <a:lvl1pPr>
              <a:lnSpc>
                <a:spcPct val="90000"/>
              </a:lnSpc>
              <a:defRPr sz="2400"/>
            </a:lvl1pPr>
            <a:lvl2pPr>
              <a:lnSpc>
                <a:spcPct val="90000"/>
              </a:lnSpc>
              <a:defRPr sz="2000"/>
            </a:lvl2pPr>
            <a:lvl3pPr>
              <a:lnSpc>
                <a:spcPct val="90000"/>
              </a:lnSpc>
              <a:defRPr sz="1800"/>
            </a:lvl3pPr>
            <a:lvl4pPr>
              <a:lnSpc>
                <a:spcPct val="90000"/>
              </a:lnSpc>
              <a:defRPr sz="1800"/>
            </a:lvl4pPr>
            <a:lvl5pPr>
              <a:lnSpc>
                <a:spcPct val="90000"/>
              </a:lnSpc>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78997337"/>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946413"/>
          </a:xfrm>
        </p:spPr>
        <p:txBody>
          <a:bodyPr/>
          <a:lstStyle>
            <a:lvl1pPr marL="3175" indent="0">
              <a:spcBef>
                <a:spcPts val="0"/>
              </a:spcBef>
              <a:spcAft>
                <a:spcPts val="900"/>
              </a:spcAft>
              <a:buSzPct val="80000"/>
              <a:buFont typeface="Arial" pitchFamily="34" charset="0"/>
              <a:buNone/>
              <a:defRPr sz="4000" spc="-100" baseline="0">
                <a:gradFill>
                  <a:gsLst>
                    <a:gs pos="0">
                      <a:srgbClr val="595959"/>
                    </a:gs>
                    <a:gs pos="86000">
                      <a:srgbClr val="595959"/>
                    </a:gs>
                  </a:gsLst>
                  <a:lin ang="5400000" scaled="0"/>
                </a:gradFill>
                <a:latin typeface="Segoe UI Light" pitchFamily="34" charset="0"/>
              </a:defRPr>
            </a:lvl1pPr>
            <a:lvl2pPr marL="3175" indent="0">
              <a:spcBef>
                <a:spcPts val="0"/>
              </a:spcBef>
              <a:buSzPct val="80000"/>
              <a:buFont typeface="Arial" pitchFamily="34" charset="0"/>
              <a:buNone/>
              <a:defRPr sz="2000" spc="-50" baseline="0">
                <a:gradFill>
                  <a:gsLst>
                    <a:gs pos="0">
                      <a:srgbClr val="595959"/>
                    </a:gs>
                    <a:gs pos="86000">
                      <a:srgbClr val="595959"/>
                    </a:gs>
                  </a:gsLst>
                  <a:lin ang="5400000" scaled="0"/>
                </a:gradFill>
              </a:defRPr>
            </a:lvl2pPr>
            <a:lvl3pPr marL="1258888" indent="-40322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04963" indent="-34607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41513" indent="-336550">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smtClean="0"/>
              <a:t>Click to edit Master text styles</a:t>
            </a:r>
          </a:p>
          <a:p>
            <a:pPr lvl="1"/>
            <a:r>
              <a:rPr lang="en-US" smtClean="0"/>
              <a:t>Second level</a:t>
            </a:r>
          </a:p>
        </p:txBody>
      </p:sp>
      <p:grpSp>
        <p:nvGrpSpPr>
          <p:cNvPr id="6" name="Group 5"/>
          <p:cNvGrpSpPr/>
          <p:nvPr userDrawn="1"/>
        </p:nvGrpSpPr>
        <p:grpSpPr>
          <a:xfrm>
            <a:off x="517525" y="6335971"/>
            <a:ext cx="1768475" cy="276999"/>
            <a:chOff x="517525" y="5956427"/>
            <a:chExt cx="1768475" cy="276999"/>
          </a:xfrm>
        </p:grpSpPr>
        <p:sp>
          <p:nvSpPr>
            <p:cNvPr id="7" name="TextBox 6"/>
            <p:cNvSpPr txBox="1"/>
            <p:nvPr userDrawn="1"/>
          </p:nvSpPr>
          <p:spPr>
            <a:xfrm>
              <a:off x="517525" y="5956427"/>
              <a:ext cx="1768475" cy="276999"/>
            </a:xfrm>
            <a:prstGeom prst="rect">
              <a:avLst/>
            </a:prstGeom>
            <a:noFill/>
          </p:spPr>
          <p:txBody>
            <a:bodyPr wrap="square" lIns="0" tIns="0" rIns="0" bIns="0" rtlCol="0">
              <a:spAutoFit/>
            </a:bodyPr>
            <a:lstStyle/>
            <a:p>
              <a:pPr marL="0" indent="0">
                <a:lnSpc>
                  <a:spcPct val="90000"/>
                </a:lnSpc>
                <a:spcBef>
                  <a:spcPct val="20000"/>
                </a:spcBef>
                <a:buSzPct val="80000"/>
                <a:buFont typeface="Arial" pitchFamily="34" charset="0"/>
                <a:buNone/>
              </a:pPr>
              <a:r>
                <a:rPr lang="en-US" sz="2000" dirty="0" smtClean="0">
                  <a:solidFill>
                    <a:schemeClr val="tx1">
                      <a:lumMod val="50000"/>
                      <a:lumOff val="50000"/>
                    </a:schemeClr>
                  </a:solidFill>
                </a:rPr>
                <a:t>Microsoft /web</a:t>
              </a:r>
              <a:endParaRPr lang="en-US" sz="2000" baseline="0" dirty="0">
                <a:solidFill>
                  <a:schemeClr val="tx1">
                    <a:lumMod val="50000"/>
                    <a:lumOff val="50000"/>
                  </a:schemeClr>
                </a:solidFill>
              </a:endParaRPr>
            </a:p>
          </p:txBody>
        </p:sp>
        <p:sp>
          <p:nvSpPr>
            <p:cNvPr id="8" name="Rectangle 7"/>
            <p:cNvSpPr/>
            <p:nvPr userDrawn="1"/>
          </p:nvSpPr>
          <p:spPr>
            <a:xfrm>
              <a:off x="1585619" y="6016777"/>
              <a:ext cx="44884" cy="61555"/>
            </a:xfrm>
            <a:prstGeom prst="rect">
              <a:avLst/>
            </a:prstGeom>
          </p:spPr>
          <p:txBody>
            <a:bodyPr wrap="none" lIns="0" tIns="0" rIns="0" bIns="0">
              <a:spAutoFit/>
            </a:bodyPr>
            <a:lstStyle/>
            <a:p>
              <a:r>
                <a:rPr lang="en-US" sz="400" baseline="0" dirty="0" smtClean="0">
                  <a:solidFill>
                    <a:schemeClr val="tx1">
                      <a:lumMod val="50000"/>
                      <a:lumOff val="50000"/>
                    </a:schemeClr>
                  </a:solidFill>
                </a:rPr>
                <a:t>®</a:t>
              </a:r>
              <a:endParaRPr lang="en-US" sz="400" baseline="0" dirty="0">
                <a:solidFill>
                  <a:schemeClr val="tx1">
                    <a:lumMod val="50000"/>
                    <a:lumOff val="50000"/>
                  </a:schemeClr>
                </a:solidFill>
              </a:endParaRPr>
            </a:p>
          </p:txBody>
        </p:sp>
      </p:grpSp>
    </p:spTree>
    <p:extLst>
      <p:ext uri="{BB962C8B-B14F-4D97-AF65-F5344CB8AC3E}">
        <p14:creationId xmlns:p14="http://schemas.microsoft.com/office/powerpoint/2010/main" val="505028237"/>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lgn="l" defTabSz="914363" rtl="0" eaLnBrk="1" latinLnBrk="0" hangingPunct="1">
              <a:lnSpc>
                <a:spcPct val="90000"/>
              </a:lnSpc>
              <a:spcBef>
                <a:spcPct val="0"/>
              </a:spcBef>
              <a:buNone/>
              <a:defRPr lang="en-US" sz="54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2099036"/>
          </a:xfrm>
        </p:spPr>
        <p:txBody>
          <a:bodyPr/>
          <a:lstStyle>
            <a:lvl1pPr marL="0" indent="0">
              <a:spcBef>
                <a:spcPts val="0"/>
              </a:spcBef>
              <a:spcAft>
                <a:spcPts val="0"/>
              </a:spcAft>
              <a:buFont typeface="Arial" pitchFamily="34" charset="0"/>
              <a:buNone/>
              <a:defRPr lang="en-US" sz="3200" kern="1200" dirty="0" smtClean="0">
                <a:gradFill>
                  <a:gsLst>
                    <a:gs pos="0">
                      <a:srgbClr val="595959"/>
                    </a:gs>
                    <a:gs pos="86000">
                      <a:srgbClr val="595959"/>
                    </a:gs>
                  </a:gsLst>
                  <a:lin ang="5400000" scaled="0"/>
                </a:gradFill>
                <a:latin typeface="+mn-lt"/>
                <a:ea typeface="+mn-ea"/>
                <a:cs typeface="+mn-cs"/>
              </a:defRPr>
            </a:lvl1pPr>
            <a:lvl2pPr marL="688975" indent="-342900">
              <a:spcBef>
                <a:spcPts val="0"/>
              </a:spcBef>
              <a:spcAft>
                <a:spcPts val="0"/>
              </a:spcAft>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0" indent="0">
              <a:spcBef>
                <a:spcPts val="0"/>
              </a:spcBef>
              <a:spcAft>
                <a:spcPts val="400"/>
              </a:spcAft>
              <a:buNone/>
              <a:defRPr sz="2000"/>
            </a:lvl3pPr>
            <a:lvl4pPr marL="0" indent="0">
              <a:spcBef>
                <a:spcPts val="0"/>
              </a:spcBef>
              <a:spcAft>
                <a:spcPts val="400"/>
              </a:spcAft>
              <a:buNone/>
              <a:defRPr/>
            </a:lvl4pPr>
            <a:lvl5pPr marL="342900" indent="-342900">
              <a:spcBef>
                <a:spcPts val="0"/>
              </a:spcBef>
              <a:spcAft>
                <a:spcPts val="400"/>
              </a:spcAft>
              <a:buFont typeface="Arial" pitchFamily="34" charset="0"/>
              <a:buChar char="•"/>
              <a:defRPr/>
            </a:lvl5pPr>
            <a:lvl6pPr marL="1033462" indent="-342900">
              <a:buFont typeface="Arial" pitchFamily="34" charset="0"/>
              <a:buChar char="•"/>
              <a:defRPr sz="2400">
                <a:gradFill>
                  <a:gsLst>
                    <a:gs pos="0">
                      <a:srgbClr val="595959"/>
                    </a:gs>
                    <a:gs pos="86000">
                      <a:srgbClr val="595959"/>
                    </a:gs>
                  </a:gsLst>
                  <a:lin ang="5400000" scaled="0"/>
                </a:gradFill>
              </a:defRPr>
            </a:lvl6pPr>
            <a:lvl7pPr marL="1255713" indent="-225425">
              <a:defRPr>
                <a:gradFill>
                  <a:gsLst>
                    <a:gs pos="0">
                      <a:srgbClr val="595959"/>
                    </a:gs>
                    <a:gs pos="86000">
                      <a:srgbClr val="595959"/>
                    </a:gs>
                  </a:gsLst>
                  <a:lin ang="5400000" scaled="0"/>
                </a:gradFill>
              </a:defRPr>
            </a:lvl7pPr>
            <a:lvl8pPr marL="1487488" indent="-231775">
              <a:defRPr>
                <a:gradFill>
                  <a:gsLst>
                    <a:gs pos="0">
                      <a:srgbClr val="595959"/>
                    </a:gs>
                    <a:gs pos="86000">
                      <a:srgbClr val="595959"/>
                    </a:gs>
                  </a:gsLst>
                  <a:lin ang="5400000" scaled="0"/>
                </a:gradFill>
              </a:defRPr>
            </a:lvl8pPr>
          </a:lstStyle>
          <a:p>
            <a:pPr marL="346075" lvl="0" indent="-346075" algn="l" defTabSz="914363" rtl="0" eaLnBrk="1" latinLnBrk="0" hangingPunct="1">
              <a:lnSpc>
                <a:spcPct val="90000"/>
              </a:lnSpc>
              <a:spcBef>
                <a:spcPct val="20000"/>
              </a:spcBef>
              <a:buSzPct val="90000"/>
              <a:buFont typeface="Arial" pitchFamily="34" charset="0"/>
              <a:buChar char="•"/>
            </a:pPr>
            <a:r>
              <a:rPr lang="en-US" smtClean="0"/>
              <a:t>Click to edit Master text styles</a:t>
            </a:r>
          </a:p>
          <a:p>
            <a:pPr marL="346075" lvl="1" indent="-346075" algn="l" defTabSz="914363" rtl="0" eaLnBrk="1" latinLnBrk="0" hangingPunct="1">
              <a:lnSpc>
                <a:spcPct val="90000"/>
              </a:lnSpc>
              <a:spcBef>
                <a:spcPct val="20000"/>
              </a:spcBef>
              <a:buSzPct val="90000"/>
              <a:buFont typeface="Arial" pitchFamily="34" charset="0"/>
              <a:buChar char="•"/>
            </a:pPr>
            <a:r>
              <a:rPr lang="en-US" smtClean="0"/>
              <a:t>Second level</a:t>
            </a:r>
          </a:p>
          <a:p>
            <a:pPr marL="346075" lvl="2" indent="-346075" algn="l" defTabSz="914363" rtl="0" eaLnBrk="1" latinLnBrk="0" hangingPunct="1">
              <a:lnSpc>
                <a:spcPct val="90000"/>
              </a:lnSpc>
              <a:spcBef>
                <a:spcPct val="20000"/>
              </a:spcBef>
              <a:buSzPct val="90000"/>
              <a:buFont typeface="Arial" pitchFamily="34" charset="0"/>
              <a:buChar char="•"/>
            </a:pPr>
            <a:r>
              <a:rPr lang="en-US" smtClean="0"/>
              <a:t>Third level</a:t>
            </a:r>
          </a:p>
          <a:p>
            <a:pPr marL="346075" lvl="3" indent="-346075" algn="l" defTabSz="914363" rtl="0" eaLnBrk="1" latinLnBrk="0" hangingPunct="1">
              <a:lnSpc>
                <a:spcPct val="90000"/>
              </a:lnSpc>
              <a:spcBef>
                <a:spcPct val="20000"/>
              </a:spcBef>
              <a:buSzPct val="90000"/>
              <a:buFont typeface="Arial" pitchFamily="34" charset="0"/>
              <a:buChar char="•"/>
            </a:pPr>
            <a:r>
              <a:rPr lang="en-US" smtClean="0"/>
              <a:t>Fourth level</a:t>
            </a:r>
          </a:p>
          <a:p>
            <a:pPr marL="346075" lvl="4" indent="-346075" algn="l" defTabSz="914363" rtl="0" eaLnBrk="1" latinLnBrk="0" hangingPunct="1">
              <a:lnSpc>
                <a:spcPct val="90000"/>
              </a:lnSpc>
              <a:spcBef>
                <a:spcPct val="20000"/>
              </a:spcBef>
              <a:buSzPct val="90000"/>
              <a:buFont typeface="Arial" pitchFamily="34" charset="0"/>
              <a:buChar char="•"/>
            </a:pPr>
            <a:r>
              <a:rPr lang="en-US" smtClean="0"/>
              <a:t>Fifth level</a:t>
            </a:r>
            <a:endParaRPr lang="en-US" dirty="0" smtClean="0"/>
          </a:p>
        </p:txBody>
      </p:sp>
      <p:grpSp>
        <p:nvGrpSpPr>
          <p:cNvPr id="6" name="Group 5"/>
          <p:cNvGrpSpPr/>
          <p:nvPr userDrawn="1"/>
        </p:nvGrpSpPr>
        <p:grpSpPr>
          <a:xfrm>
            <a:off x="517525" y="6335971"/>
            <a:ext cx="1768475" cy="276999"/>
            <a:chOff x="517525" y="5956427"/>
            <a:chExt cx="1768475" cy="276999"/>
          </a:xfrm>
        </p:grpSpPr>
        <p:sp>
          <p:nvSpPr>
            <p:cNvPr id="7" name="TextBox 6"/>
            <p:cNvSpPr txBox="1"/>
            <p:nvPr userDrawn="1"/>
          </p:nvSpPr>
          <p:spPr>
            <a:xfrm>
              <a:off x="517525" y="5956427"/>
              <a:ext cx="1768475" cy="276999"/>
            </a:xfrm>
            <a:prstGeom prst="rect">
              <a:avLst/>
            </a:prstGeom>
            <a:noFill/>
          </p:spPr>
          <p:txBody>
            <a:bodyPr wrap="square" lIns="0" tIns="0" rIns="0" bIns="0" rtlCol="0">
              <a:spAutoFit/>
            </a:bodyPr>
            <a:lstStyle/>
            <a:p>
              <a:pPr marL="0" indent="0">
                <a:lnSpc>
                  <a:spcPct val="90000"/>
                </a:lnSpc>
                <a:spcBef>
                  <a:spcPct val="20000"/>
                </a:spcBef>
                <a:buSzPct val="80000"/>
                <a:buFont typeface="Arial" pitchFamily="34" charset="0"/>
                <a:buNone/>
              </a:pPr>
              <a:r>
                <a:rPr lang="en-US" sz="2000" dirty="0" smtClean="0">
                  <a:solidFill>
                    <a:schemeClr val="tx1">
                      <a:lumMod val="50000"/>
                      <a:lumOff val="50000"/>
                    </a:schemeClr>
                  </a:solidFill>
                </a:rPr>
                <a:t>Microsoft /web</a:t>
              </a:r>
              <a:endParaRPr lang="en-US" sz="2000" baseline="0" dirty="0">
                <a:solidFill>
                  <a:schemeClr val="tx1">
                    <a:lumMod val="50000"/>
                    <a:lumOff val="50000"/>
                  </a:schemeClr>
                </a:solidFill>
              </a:endParaRPr>
            </a:p>
          </p:txBody>
        </p:sp>
        <p:sp>
          <p:nvSpPr>
            <p:cNvPr id="8" name="Rectangle 7"/>
            <p:cNvSpPr/>
            <p:nvPr userDrawn="1"/>
          </p:nvSpPr>
          <p:spPr>
            <a:xfrm>
              <a:off x="1585619" y="6016777"/>
              <a:ext cx="44884" cy="61555"/>
            </a:xfrm>
            <a:prstGeom prst="rect">
              <a:avLst/>
            </a:prstGeom>
          </p:spPr>
          <p:txBody>
            <a:bodyPr wrap="none" lIns="0" tIns="0" rIns="0" bIns="0">
              <a:spAutoFit/>
            </a:bodyPr>
            <a:lstStyle/>
            <a:p>
              <a:r>
                <a:rPr lang="en-US" sz="400" baseline="0" dirty="0" smtClean="0">
                  <a:solidFill>
                    <a:schemeClr val="tx1">
                      <a:lumMod val="50000"/>
                      <a:lumOff val="50000"/>
                    </a:schemeClr>
                  </a:solidFill>
                </a:rPr>
                <a:t>®</a:t>
              </a:r>
              <a:endParaRPr lang="en-US" sz="400" baseline="0" dirty="0">
                <a:solidFill>
                  <a:schemeClr val="tx1">
                    <a:lumMod val="50000"/>
                    <a:lumOff val="50000"/>
                  </a:schemeClr>
                </a:solidFill>
              </a:endParaRPr>
            </a:p>
          </p:txBody>
        </p:sp>
      </p:grpSp>
    </p:spTree>
    <p:extLst>
      <p:ext uri="{BB962C8B-B14F-4D97-AF65-F5344CB8AC3E}">
        <p14:creationId xmlns:p14="http://schemas.microsoft.com/office/powerpoint/2010/main" val="3006485161"/>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2443746"/>
          </a:xfrm>
        </p:spPr>
        <p:txBody>
          <a:bodyPr/>
          <a:lstStyle>
            <a:lvl1pPr marL="341313" indent="-341313">
              <a:lnSpc>
                <a:spcPct val="90000"/>
              </a:lnSpc>
              <a:buSzPct val="80000"/>
              <a:buFont typeface="Arial" pitchFamily="34" charset="0"/>
              <a:buChar char="•"/>
              <a:defRPr sz="3200"/>
            </a:lvl1pPr>
            <a:lvl2pPr marL="627063" indent="-285750">
              <a:lnSpc>
                <a:spcPct val="90000"/>
              </a:lnSpc>
              <a:buSzPct val="80000"/>
              <a:buFont typeface="Arial" pitchFamily="34" charset="0"/>
              <a:buChar char="•"/>
              <a:defRPr sz="2800"/>
            </a:lvl2pPr>
            <a:lvl3pPr marL="914400" indent="-287338">
              <a:lnSpc>
                <a:spcPct val="90000"/>
              </a:lnSpc>
              <a:buSzPct val="80000"/>
              <a:buFont typeface="Arial" pitchFamily="34" charset="0"/>
              <a:buChar char="•"/>
              <a:defRPr sz="2400"/>
            </a:lvl3pPr>
            <a:lvl4pPr marL="1712913" indent="-225425">
              <a:lnSpc>
                <a:spcPct val="90000"/>
              </a:lnSpc>
              <a:buSzPct val="80000"/>
              <a:buFont typeface="Arial" pitchFamily="34" charset="0"/>
              <a:buChar char="•"/>
              <a:defRPr sz="2000"/>
            </a:lvl4pPr>
            <a:lvl5pPr marL="1944688" indent="-231775">
              <a:lnSpc>
                <a:spcPct val="90000"/>
              </a:lnSpc>
              <a:buSzPct val="80000"/>
              <a:buFont typeface="Arial" pitchFamily="34" charset="0"/>
              <a:buChar char="•"/>
              <a:defRPr sz="20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0"/>
            <a:ext cx="5486400" cy="2443746"/>
          </a:xfrm>
        </p:spPr>
        <p:txBody>
          <a:bodyPr/>
          <a:lstStyle>
            <a:lvl1pPr marL="457200" indent="-457200">
              <a:lnSpc>
                <a:spcPct val="90000"/>
              </a:lnSpc>
              <a:buSzPct val="80000"/>
              <a:buFont typeface="Arial" pitchFamily="34" charset="0"/>
              <a:buChar char="•"/>
              <a:defRPr lang="en-US" sz="3200" kern="1200" dirty="0" smtClean="0">
                <a:gradFill>
                  <a:gsLst>
                    <a:gs pos="0">
                      <a:srgbClr val="595959"/>
                    </a:gs>
                    <a:gs pos="86000">
                      <a:srgbClr val="595959"/>
                    </a:gs>
                  </a:gsLst>
                  <a:lin ang="5400000" scaled="0"/>
                </a:gradFill>
                <a:latin typeface="+mn-lt"/>
                <a:ea typeface="+mn-ea"/>
                <a:cs typeface="+mn-cs"/>
              </a:defRPr>
            </a:lvl1pPr>
            <a:lvl2pPr marL="798513" indent="-457200">
              <a:lnSpc>
                <a:spcPct val="90000"/>
              </a:lnSpc>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969962" indent="-342900">
              <a:lnSpc>
                <a:spcPct val="90000"/>
              </a:lnSpc>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830388" indent="-342900">
              <a:lnSpc>
                <a:spcPct val="90000"/>
              </a:lnSpc>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2055813" indent="-342900">
              <a:lnSpc>
                <a:spcPct val="90000"/>
              </a:lnSpc>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a:defRPr sz="1800"/>
            </a:lvl6pPr>
            <a:lvl7pPr>
              <a:defRPr sz="1800"/>
            </a:lvl7pPr>
            <a:lvl8pPr>
              <a:defRPr sz="1800"/>
            </a:lvl8pPr>
            <a:lvl9pPr>
              <a:defRPr sz="1800"/>
            </a:lvl9pPr>
          </a:lstStyle>
          <a:p>
            <a:pPr marL="341313" lvl="0" indent="-341313" algn="l" defTabSz="914363" rtl="0" eaLnBrk="1" latinLnBrk="0" hangingPunct="1">
              <a:lnSpc>
                <a:spcPct val="90000"/>
              </a:lnSpc>
              <a:spcBef>
                <a:spcPct val="20000"/>
              </a:spcBef>
              <a:buSzPct val="80000"/>
              <a:buFont typeface="Arial" pitchFamily="34" charset="0"/>
              <a:buChar char="•"/>
            </a:pPr>
            <a:r>
              <a:rPr lang="en-US" smtClean="0"/>
              <a:t>Click to edit Master text styles</a:t>
            </a:r>
          </a:p>
          <a:p>
            <a:pPr marL="341313" lvl="1" indent="-341313" algn="l" defTabSz="914363" rtl="0" eaLnBrk="1" latinLnBrk="0" hangingPunct="1">
              <a:lnSpc>
                <a:spcPct val="90000"/>
              </a:lnSpc>
              <a:spcBef>
                <a:spcPct val="20000"/>
              </a:spcBef>
              <a:buSzPct val="80000"/>
              <a:buFont typeface="Arial" pitchFamily="34" charset="0"/>
              <a:buChar char="•"/>
            </a:pPr>
            <a:r>
              <a:rPr lang="en-US" smtClean="0"/>
              <a:t>Second level</a:t>
            </a:r>
          </a:p>
          <a:p>
            <a:pPr marL="341313" lvl="2" indent="-341313" algn="l" defTabSz="914363" rtl="0" eaLnBrk="1" latinLnBrk="0" hangingPunct="1">
              <a:lnSpc>
                <a:spcPct val="90000"/>
              </a:lnSpc>
              <a:spcBef>
                <a:spcPct val="20000"/>
              </a:spcBef>
              <a:buSzPct val="80000"/>
              <a:buFont typeface="Arial" pitchFamily="34" charset="0"/>
              <a:buChar char="•"/>
            </a:pPr>
            <a:r>
              <a:rPr lang="en-US" smtClean="0"/>
              <a:t>Third level</a:t>
            </a:r>
          </a:p>
          <a:p>
            <a:pPr marL="341313" lvl="3" indent="-341313" algn="l" defTabSz="914363" rtl="0" eaLnBrk="1" latinLnBrk="0" hangingPunct="1">
              <a:lnSpc>
                <a:spcPct val="90000"/>
              </a:lnSpc>
              <a:spcBef>
                <a:spcPct val="20000"/>
              </a:spcBef>
              <a:buSzPct val="80000"/>
              <a:buFont typeface="Arial" pitchFamily="34" charset="0"/>
              <a:buChar char="•"/>
            </a:pPr>
            <a:r>
              <a:rPr lang="en-US" smtClean="0"/>
              <a:t>Fourth level</a:t>
            </a:r>
          </a:p>
          <a:p>
            <a:pPr marL="341313" lvl="4" indent="-341313" algn="l" defTabSz="914363" rtl="0" eaLnBrk="1" latinLnBrk="0" hangingPunct="1">
              <a:lnSpc>
                <a:spcPct val="90000"/>
              </a:lnSpc>
              <a:spcBef>
                <a:spcPct val="20000"/>
              </a:spcBef>
              <a:buSzPct val="80000"/>
              <a:buFont typeface="Arial" pitchFamily="34" charset="0"/>
              <a:buChar char="•"/>
            </a:pPr>
            <a:r>
              <a:rPr lang="en-US" smtClean="0"/>
              <a:t>Fifth level</a:t>
            </a:r>
            <a:endParaRPr lang="en-US" dirty="0"/>
          </a:p>
        </p:txBody>
      </p:sp>
      <p:grpSp>
        <p:nvGrpSpPr>
          <p:cNvPr id="6" name="Group 5"/>
          <p:cNvGrpSpPr/>
          <p:nvPr userDrawn="1"/>
        </p:nvGrpSpPr>
        <p:grpSpPr>
          <a:xfrm>
            <a:off x="517525" y="6335971"/>
            <a:ext cx="1768475" cy="276999"/>
            <a:chOff x="517525" y="5956427"/>
            <a:chExt cx="1768475" cy="276999"/>
          </a:xfrm>
        </p:grpSpPr>
        <p:sp>
          <p:nvSpPr>
            <p:cNvPr id="7" name="TextBox 6"/>
            <p:cNvSpPr txBox="1"/>
            <p:nvPr userDrawn="1"/>
          </p:nvSpPr>
          <p:spPr>
            <a:xfrm>
              <a:off x="517525" y="5956427"/>
              <a:ext cx="1768475" cy="276999"/>
            </a:xfrm>
            <a:prstGeom prst="rect">
              <a:avLst/>
            </a:prstGeom>
            <a:noFill/>
          </p:spPr>
          <p:txBody>
            <a:bodyPr wrap="square" lIns="0" tIns="0" rIns="0" bIns="0" rtlCol="0">
              <a:spAutoFit/>
            </a:bodyPr>
            <a:lstStyle/>
            <a:p>
              <a:pPr marL="0" indent="0">
                <a:lnSpc>
                  <a:spcPct val="90000"/>
                </a:lnSpc>
                <a:spcBef>
                  <a:spcPct val="20000"/>
                </a:spcBef>
                <a:buSzPct val="80000"/>
                <a:buFont typeface="Arial" pitchFamily="34" charset="0"/>
                <a:buNone/>
              </a:pPr>
              <a:r>
                <a:rPr lang="en-US" sz="2000" dirty="0" smtClean="0">
                  <a:solidFill>
                    <a:schemeClr val="tx1">
                      <a:lumMod val="50000"/>
                      <a:lumOff val="50000"/>
                    </a:schemeClr>
                  </a:solidFill>
                </a:rPr>
                <a:t>Microsoft /web</a:t>
              </a:r>
              <a:endParaRPr lang="en-US" sz="2000" baseline="0" dirty="0">
                <a:solidFill>
                  <a:schemeClr val="tx1">
                    <a:lumMod val="50000"/>
                    <a:lumOff val="50000"/>
                  </a:schemeClr>
                </a:solidFill>
              </a:endParaRPr>
            </a:p>
          </p:txBody>
        </p:sp>
        <p:sp>
          <p:nvSpPr>
            <p:cNvPr id="8" name="Rectangle 7"/>
            <p:cNvSpPr/>
            <p:nvPr userDrawn="1"/>
          </p:nvSpPr>
          <p:spPr>
            <a:xfrm>
              <a:off x="1585619" y="6016777"/>
              <a:ext cx="44884" cy="61555"/>
            </a:xfrm>
            <a:prstGeom prst="rect">
              <a:avLst/>
            </a:prstGeom>
          </p:spPr>
          <p:txBody>
            <a:bodyPr wrap="none" lIns="0" tIns="0" rIns="0" bIns="0">
              <a:spAutoFit/>
            </a:bodyPr>
            <a:lstStyle/>
            <a:p>
              <a:r>
                <a:rPr lang="en-US" sz="400" baseline="0" dirty="0" smtClean="0">
                  <a:solidFill>
                    <a:schemeClr val="tx1">
                      <a:lumMod val="50000"/>
                      <a:lumOff val="50000"/>
                    </a:schemeClr>
                  </a:solidFill>
                </a:rPr>
                <a:t>®</a:t>
              </a:r>
              <a:endParaRPr lang="en-US" sz="400" baseline="0" dirty="0">
                <a:solidFill>
                  <a:schemeClr val="tx1">
                    <a:lumMod val="50000"/>
                    <a:lumOff val="50000"/>
                  </a:schemeClr>
                </a:solidFill>
              </a:endParaRPr>
            </a:p>
          </p:txBody>
        </p:sp>
      </p:grpSp>
    </p:spTree>
    <p:extLst>
      <p:ext uri="{BB962C8B-B14F-4D97-AF65-F5344CB8AC3E}">
        <p14:creationId xmlns:p14="http://schemas.microsoft.com/office/powerpoint/2010/main" val="976391211"/>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5486400" cy="443198"/>
          </a:xfrm>
        </p:spPr>
        <p:txBody>
          <a:bodyPr anchor="b"/>
          <a:lstStyle>
            <a:lvl1pPr marL="0" indent="0">
              <a:lnSpc>
                <a:spcPct val="90000"/>
              </a:lnSpc>
              <a:spcBef>
                <a:spcPts val="0"/>
              </a:spcBef>
              <a:buNone/>
              <a:defRPr sz="3200" b="0">
                <a:latin typeface="Segoe UI Light" pitchFamily="34" charset="0"/>
              </a:defRPr>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7" y="2266796"/>
            <a:ext cx="5484971" cy="1945148"/>
          </a:xfrm>
        </p:spPr>
        <p:txBody>
          <a:bodyPr/>
          <a:lstStyle>
            <a:lvl1pPr marL="403225" indent="-403225">
              <a:buSzPct val="80000"/>
              <a:buFont typeface="Arial" pitchFamily="34" charset="0"/>
              <a:buChar char="•"/>
              <a:defRPr sz="2800"/>
            </a:lvl1pPr>
            <a:lvl2pPr marL="744538" indent="-322263">
              <a:buSzPct val="80000"/>
              <a:buFont typeface="Arial" pitchFamily="34" charset="0"/>
              <a:buChar char="•"/>
              <a:defRPr sz="2800"/>
            </a:lvl2pPr>
            <a:lvl3pPr marL="1027113" indent="-282575" defTabSz="1030288">
              <a:buSzPct val="80000"/>
              <a:buFont typeface="Arial" pitchFamily="34" charset="0"/>
              <a:buChar char="•"/>
              <a:defRPr sz="2400"/>
            </a:lvl3pPr>
            <a:lvl4pPr marL="1317625" indent="-287338">
              <a:buSzPct val="80000"/>
              <a:buFont typeface="Arial" pitchFamily="34" charset="0"/>
              <a:buChar char="•"/>
              <a:defRPr sz="2000"/>
            </a:lvl4pPr>
            <a:lvl5pPr marL="1541463" indent="-223838">
              <a:buSzPct val="80000"/>
              <a:buFont typeface="Arial" pitchFamily="34" charset="0"/>
              <a:buChar char="•"/>
              <a:defRPr sz="20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0"/>
            <a:ext cx="5486400" cy="443198"/>
          </a:xfrm>
        </p:spPr>
        <p:txBody>
          <a:bodyPr anchor="b"/>
          <a:lstStyle>
            <a:lvl1pPr marL="0" indent="0">
              <a:lnSpc>
                <a:spcPct val="90000"/>
              </a:lnSpc>
              <a:spcBef>
                <a:spcPts val="0"/>
              </a:spcBef>
              <a:buNone/>
              <a:defRPr sz="3200" b="0">
                <a:latin typeface="Segoe UI Light" pitchFamily="34" charset="0"/>
              </a:defRPr>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266796"/>
            <a:ext cx="5486400" cy="1945148"/>
          </a:xfrm>
        </p:spPr>
        <p:txBody>
          <a:bodyPr/>
          <a:lstStyle>
            <a:lvl1pPr marL="296321" indent="-296321">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1pPr>
            <a:lvl2pPr marL="457200" indent="-457200">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765175" indent="-342900">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373187" indent="-342900">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1087438" indent="-342900">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marL="1373187" indent="-342900">
              <a:defRPr sz="1600"/>
            </a:lvl6pPr>
            <a:lvl7pPr marL="1603375" indent="-285750">
              <a:defRPr sz="1600"/>
            </a:lvl7pPr>
            <a:lvl8pPr>
              <a:defRPr sz="1600"/>
            </a:lvl8pPr>
            <a:lvl9pPr>
              <a:defRPr sz="1600"/>
            </a:lvl9pPr>
          </a:lstStyle>
          <a:p>
            <a:pPr marL="403225" lvl="0" indent="-403225" algn="l" defTabSz="914363" rtl="0" eaLnBrk="1" latinLnBrk="0" hangingPunct="1">
              <a:lnSpc>
                <a:spcPct val="90000"/>
              </a:lnSpc>
              <a:spcBef>
                <a:spcPct val="20000"/>
              </a:spcBef>
              <a:buSzPct val="80000"/>
            </a:pPr>
            <a:r>
              <a:rPr lang="en-US" smtClean="0"/>
              <a:t>Click to edit Master text styles</a:t>
            </a:r>
          </a:p>
          <a:p>
            <a:pPr marL="403225" lvl="1" indent="-403225" algn="l" defTabSz="914363" rtl="0" eaLnBrk="1" latinLnBrk="0" hangingPunct="1">
              <a:lnSpc>
                <a:spcPct val="90000"/>
              </a:lnSpc>
              <a:spcBef>
                <a:spcPct val="20000"/>
              </a:spcBef>
              <a:buSzPct val="80000"/>
            </a:pPr>
            <a:r>
              <a:rPr lang="en-US" smtClean="0"/>
              <a:t>Second level</a:t>
            </a:r>
          </a:p>
          <a:p>
            <a:pPr marL="403225" lvl="2" indent="-403225" algn="l" defTabSz="914363" rtl="0" eaLnBrk="1" latinLnBrk="0" hangingPunct="1">
              <a:lnSpc>
                <a:spcPct val="90000"/>
              </a:lnSpc>
              <a:spcBef>
                <a:spcPct val="20000"/>
              </a:spcBef>
              <a:buSzPct val="80000"/>
            </a:pPr>
            <a:r>
              <a:rPr lang="en-US" smtClean="0"/>
              <a:t>Third level</a:t>
            </a:r>
          </a:p>
          <a:p>
            <a:pPr marL="403225" lvl="3" indent="-403225" algn="l" defTabSz="914363" rtl="0" eaLnBrk="1" latinLnBrk="0" hangingPunct="1">
              <a:lnSpc>
                <a:spcPct val="90000"/>
              </a:lnSpc>
              <a:spcBef>
                <a:spcPct val="20000"/>
              </a:spcBef>
              <a:buSzPct val="80000"/>
            </a:pPr>
            <a:r>
              <a:rPr lang="en-US" smtClean="0"/>
              <a:t>Fourth level</a:t>
            </a:r>
          </a:p>
          <a:p>
            <a:pPr marL="403225" lvl="4" indent="-403225" algn="l" defTabSz="914363" rtl="0" eaLnBrk="1" latinLnBrk="0" hangingPunct="1">
              <a:lnSpc>
                <a:spcPct val="90000"/>
              </a:lnSpc>
              <a:spcBef>
                <a:spcPct val="20000"/>
              </a:spcBef>
              <a:buSzPct val="80000"/>
            </a:pPr>
            <a:r>
              <a:rPr lang="en-US" smtClean="0"/>
              <a:t>Fifth level</a:t>
            </a:r>
            <a:endParaRPr lang="en-US" dirty="0"/>
          </a:p>
        </p:txBody>
      </p:sp>
      <p:grpSp>
        <p:nvGrpSpPr>
          <p:cNvPr id="8" name="Group 7"/>
          <p:cNvGrpSpPr/>
          <p:nvPr userDrawn="1"/>
        </p:nvGrpSpPr>
        <p:grpSpPr>
          <a:xfrm>
            <a:off x="517525" y="6335971"/>
            <a:ext cx="1768475" cy="276999"/>
            <a:chOff x="517525" y="5956427"/>
            <a:chExt cx="1768475" cy="276999"/>
          </a:xfrm>
        </p:grpSpPr>
        <p:sp>
          <p:nvSpPr>
            <p:cNvPr id="9" name="TextBox 8"/>
            <p:cNvSpPr txBox="1"/>
            <p:nvPr userDrawn="1"/>
          </p:nvSpPr>
          <p:spPr>
            <a:xfrm>
              <a:off x="517525" y="5956427"/>
              <a:ext cx="1768475" cy="276999"/>
            </a:xfrm>
            <a:prstGeom prst="rect">
              <a:avLst/>
            </a:prstGeom>
            <a:noFill/>
          </p:spPr>
          <p:txBody>
            <a:bodyPr wrap="square" lIns="0" tIns="0" rIns="0" bIns="0" rtlCol="0">
              <a:spAutoFit/>
            </a:bodyPr>
            <a:lstStyle/>
            <a:p>
              <a:pPr marL="0" indent="0">
                <a:lnSpc>
                  <a:spcPct val="90000"/>
                </a:lnSpc>
                <a:spcBef>
                  <a:spcPct val="20000"/>
                </a:spcBef>
                <a:buSzPct val="80000"/>
                <a:buFont typeface="Arial" pitchFamily="34" charset="0"/>
                <a:buNone/>
              </a:pPr>
              <a:r>
                <a:rPr lang="en-US" sz="2000" dirty="0" smtClean="0">
                  <a:solidFill>
                    <a:schemeClr val="tx1">
                      <a:lumMod val="50000"/>
                      <a:lumOff val="50000"/>
                    </a:schemeClr>
                  </a:solidFill>
                </a:rPr>
                <a:t>Microsoft /web</a:t>
              </a:r>
              <a:endParaRPr lang="en-US" sz="2000" baseline="0" dirty="0">
                <a:solidFill>
                  <a:schemeClr val="tx1">
                    <a:lumMod val="50000"/>
                    <a:lumOff val="50000"/>
                  </a:schemeClr>
                </a:solidFill>
              </a:endParaRPr>
            </a:p>
          </p:txBody>
        </p:sp>
        <p:sp>
          <p:nvSpPr>
            <p:cNvPr id="10" name="Rectangle 9"/>
            <p:cNvSpPr/>
            <p:nvPr userDrawn="1"/>
          </p:nvSpPr>
          <p:spPr>
            <a:xfrm>
              <a:off x="1585619" y="6016777"/>
              <a:ext cx="44884" cy="61555"/>
            </a:xfrm>
            <a:prstGeom prst="rect">
              <a:avLst/>
            </a:prstGeom>
          </p:spPr>
          <p:txBody>
            <a:bodyPr wrap="none" lIns="0" tIns="0" rIns="0" bIns="0">
              <a:spAutoFit/>
            </a:bodyPr>
            <a:lstStyle/>
            <a:p>
              <a:r>
                <a:rPr lang="en-US" sz="400" baseline="0" dirty="0" smtClean="0">
                  <a:solidFill>
                    <a:schemeClr val="tx1">
                      <a:lumMod val="50000"/>
                      <a:lumOff val="50000"/>
                    </a:schemeClr>
                  </a:solidFill>
                </a:rPr>
                <a:t>®</a:t>
              </a:r>
              <a:endParaRPr lang="en-US" sz="400" baseline="0" dirty="0">
                <a:solidFill>
                  <a:schemeClr val="tx1">
                    <a:lumMod val="50000"/>
                    <a:lumOff val="50000"/>
                  </a:schemeClr>
                </a:solidFill>
              </a:endParaRPr>
            </a:p>
          </p:txBody>
        </p:sp>
      </p:grpSp>
    </p:spTree>
    <p:extLst>
      <p:ext uri="{BB962C8B-B14F-4D97-AF65-F5344CB8AC3E}">
        <p14:creationId xmlns:p14="http://schemas.microsoft.com/office/powerpoint/2010/main" val="3597595036"/>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grpSp>
        <p:nvGrpSpPr>
          <p:cNvPr id="4" name="Group 3"/>
          <p:cNvGrpSpPr/>
          <p:nvPr userDrawn="1"/>
        </p:nvGrpSpPr>
        <p:grpSpPr>
          <a:xfrm>
            <a:off x="517525" y="6335971"/>
            <a:ext cx="1768475" cy="276999"/>
            <a:chOff x="517525" y="5956427"/>
            <a:chExt cx="1768475" cy="276999"/>
          </a:xfrm>
        </p:grpSpPr>
        <p:sp>
          <p:nvSpPr>
            <p:cNvPr id="5" name="TextBox 4"/>
            <p:cNvSpPr txBox="1"/>
            <p:nvPr userDrawn="1"/>
          </p:nvSpPr>
          <p:spPr>
            <a:xfrm>
              <a:off x="517525" y="5956427"/>
              <a:ext cx="1768475" cy="276999"/>
            </a:xfrm>
            <a:prstGeom prst="rect">
              <a:avLst/>
            </a:prstGeom>
            <a:noFill/>
          </p:spPr>
          <p:txBody>
            <a:bodyPr wrap="square" lIns="0" tIns="0" rIns="0" bIns="0" rtlCol="0">
              <a:spAutoFit/>
            </a:bodyPr>
            <a:lstStyle/>
            <a:p>
              <a:pPr marL="0" indent="0">
                <a:lnSpc>
                  <a:spcPct val="90000"/>
                </a:lnSpc>
                <a:spcBef>
                  <a:spcPct val="20000"/>
                </a:spcBef>
                <a:buSzPct val="80000"/>
                <a:buFont typeface="Arial" pitchFamily="34" charset="0"/>
                <a:buNone/>
              </a:pPr>
              <a:r>
                <a:rPr lang="en-US" sz="2000" dirty="0" smtClean="0">
                  <a:solidFill>
                    <a:schemeClr val="tx1">
                      <a:lumMod val="50000"/>
                      <a:lumOff val="50000"/>
                    </a:schemeClr>
                  </a:solidFill>
                </a:rPr>
                <a:t>Microsoft /web</a:t>
              </a:r>
              <a:endParaRPr lang="en-US" sz="2000" baseline="0" dirty="0">
                <a:solidFill>
                  <a:schemeClr val="tx1">
                    <a:lumMod val="50000"/>
                    <a:lumOff val="50000"/>
                  </a:schemeClr>
                </a:solidFill>
              </a:endParaRPr>
            </a:p>
          </p:txBody>
        </p:sp>
        <p:sp>
          <p:nvSpPr>
            <p:cNvPr id="6" name="Rectangle 5"/>
            <p:cNvSpPr/>
            <p:nvPr userDrawn="1"/>
          </p:nvSpPr>
          <p:spPr>
            <a:xfrm>
              <a:off x="1585619" y="6016777"/>
              <a:ext cx="44884" cy="61555"/>
            </a:xfrm>
            <a:prstGeom prst="rect">
              <a:avLst/>
            </a:prstGeom>
          </p:spPr>
          <p:txBody>
            <a:bodyPr wrap="none" lIns="0" tIns="0" rIns="0" bIns="0">
              <a:spAutoFit/>
            </a:bodyPr>
            <a:lstStyle/>
            <a:p>
              <a:r>
                <a:rPr lang="en-US" sz="400" baseline="0" dirty="0" smtClean="0">
                  <a:solidFill>
                    <a:schemeClr val="tx1">
                      <a:lumMod val="50000"/>
                      <a:lumOff val="50000"/>
                    </a:schemeClr>
                  </a:solidFill>
                </a:rPr>
                <a:t>®</a:t>
              </a:r>
              <a:endParaRPr lang="en-US" sz="400" baseline="0" dirty="0">
                <a:solidFill>
                  <a:schemeClr val="tx1">
                    <a:lumMod val="50000"/>
                    <a:lumOff val="50000"/>
                  </a:schemeClr>
                </a:solidFill>
              </a:endParaRPr>
            </a:p>
          </p:txBody>
        </p:sp>
      </p:grpSp>
    </p:spTree>
    <p:extLst>
      <p:ext uri="{BB962C8B-B14F-4D97-AF65-F5344CB8AC3E}">
        <p14:creationId xmlns:p14="http://schemas.microsoft.com/office/powerpoint/2010/main" val="1833870189"/>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grpSp>
        <p:nvGrpSpPr>
          <p:cNvPr id="3" name="Group 2"/>
          <p:cNvGrpSpPr/>
          <p:nvPr userDrawn="1"/>
        </p:nvGrpSpPr>
        <p:grpSpPr>
          <a:xfrm>
            <a:off x="517525" y="6335971"/>
            <a:ext cx="1768475" cy="276999"/>
            <a:chOff x="517525" y="5956427"/>
            <a:chExt cx="1768475" cy="276999"/>
          </a:xfrm>
        </p:grpSpPr>
        <p:sp>
          <p:nvSpPr>
            <p:cNvPr id="4" name="TextBox 3"/>
            <p:cNvSpPr txBox="1"/>
            <p:nvPr userDrawn="1"/>
          </p:nvSpPr>
          <p:spPr>
            <a:xfrm>
              <a:off x="517525" y="5956427"/>
              <a:ext cx="1768475" cy="276999"/>
            </a:xfrm>
            <a:prstGeom prst="rect">
              <a:avLst/>
            </a:prstGeom>
            <a:noFill/>
          </p:spPr>
          <p:txBody>
            <a:bodyPr wrap="square" lIns="0" tIns="0" rIns="0" bIns="0" rtlCol="0">
              <a:spAutoFit/>
            </a:bodyPr>
            <a:lstStyle/>
            <a:p>
              <a:pPr marL="0" indent="0">
                <a:lnSpc>
                  <a:spcPct val="90000"/>
                </a:lnSpc>
                <a:spcBef>
                  <a:spcPct val="20000"/>
                </a:spcBef>
                <a:buSzPct val="80000"/>
                <a:buFont typeface="Arial" pitchFamily="34" charset="0"/>
                <a:buNone/>
              </a:pPr>
              <a:r>
                <a:rPr lang="en-US" sz="2000" dirty="0" smtClean="0">
                  <a:solidFill>
                    <a:schemeClr val="tx1">
                      <a:lumMod val="50000"/>
                      <a:lumOff val="50000"/>
                    </a:schemeClr>
                  </a:solidFill>
                </a:rPr>
                <a:t>Microsoft /web</a:t>
              </a:r>
              <a:endParaRPr lang="en-US" sz="2000" baseline="0" dirty="0">
                <a:solidFill>
                  <a:schemeClr val="tx1">
                    <a:lumMod val="50000"/>
                    <a:lumOff val="50000"/>
                  </a:schemeClr>
                </a:solidFill>
              </a:endParaRPr>
            </a:p>
          </p:txBody>
        </p:sp>
        <p:sp>
          <p:nvSpPr>
            <p:cNvPr id="5" name="Rectangle 4"/>
            <p:cNvSpPr/>
            <p:nvPr userDrawn="1"/>
          </p:nvSpPr>
          <p:spPr>
            <a:xfrm>
              <a:off x="1585619" y="6016777"/>
              <a:ext cx="44884" cy="61555"/>
            </a:xfrm>
            <a:prstGeom prst="rect">
              <a:avLst/>
            </a:prstGeom>
          </p:spPr>
          <p:txBody>
            <a:bodyPr wrap="none" lIns="0" tIns="0" rIns="0" bIns="0">
              <a:spAutoFit/>
            </a:bodyPr>
            <a:lstStyle/>
            <a:p>
              <a:r>
                <a:rPr lang="en-US" sz="400" baseline="0" dirty="0" smtClean="0">
                  <a:solidFill>
                    <a:schemeClr val="tx1">
                      <a:lumMod val="50000"/>
                      <a:lumOff val="50000"/>
                    </a:schemeClr>
                  </a:solidFill>
                </a:rPr>
                <a:t>®</a:t>
              </a:r>
              <a:endParaRPr lang="en-US" sz="400" baseline="0" dirty="0">
                <a:solidFill>
                  <a:schemeClr val="tx1">
                    <a:lumMod val="50000"/>
                    <a:lumOff val="50000"/>
                  </a:schemeClr>
                </a:solidFill>
              </a:endParaRPr>
            </a:p>
          </p:txBody>
        </p:sp>
      </p:grpSp>
    </p:spTree>
    <p:extLst>
      <p:ext uri="{BB962C8B-B14F-4D97-AF65-F5344CB8AC3E}">
        <p14:creationId xmlns:p14="http://schemas.microsoft.com/office/powerpoint/2010/main" val="4230898258"/>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p:bg>
      <p:bgPr>
        <a:solidFill>
          <a:schemeClr val="bg1"/>
        </a:solidFill>
        <a:effectLst/>
      </p:bgPr>
    </p:bg>
    <p:spTree>
      <p:nvGrpSpPr>
        <p:cNvPr id="1" name=""/>
        <p:cNvGrpSpPr/>
        <p:nvPr/>
      </p:nvGrpSpPr>
      <p:grpSpPr>
        <a:xfrm>
          <a:off x="0" y="0"/>
          <a:ext cx="0" cy="0"/>
          <a:chOff x="0" y="0"/>
          <a:chExt cx="0" cy="0"/>
        </a:xfrm>
      </p:grpSpPr>
      <p:sp>
        <p:nvSpPr>
          <p:cNvPr id="19" name="Rectangle 18"/>
          <p:cNvSpPr/>
          <p:nvPr userDrawn="1"/>
        </p:nvSpPr>
        <p:spPr bwMode="auto">
          <a:xfrm>
            <a:off x="519113" y="1447800"/>
            <a:ext cx="11149012" cy="51816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45703" rIns="91404" bIns="45703" numCol="1" spcCol="0" rtlCol="0" anchor="ctr" anchorCtr="0" compatLnSpc="1">
            <a:prstTxWarp prst="textNoShape">
              <a:avLst/>
            </a:prstTxWarp>
          </a:bodyPr>
          <a:lstStyle/>
          <a:p>
            <a:pPr algn="ctr" defTabSz="913788"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lvl1pPr algn="l" defTabSz="914363" rtl="0" eaLnBrk="1" latinLnBrk="0" hangingPunct="1">
              <a:lnSpc>
                <a:spcPct val="90000"/>
              </a:lnSpc>
              <a:spcBef>
                <a:spcPct val="0"/>
              </a:spcBef>
              <a:buNone/>
              <a:defRPr lang="en-US" sz="54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1"/>
          </p:nvPr>
        </p:nvSpPr>
        <p:spPr>
          <a:xfrm>
            <a:off x="3473804" y="3417661"/>
            <a:ext cx="6945312" cy="1241878"/>
          </a:xfrm>
        </p:spPr>
        <p:txBody>
          <a:bodyPr lIns="182880" tIns="182880" anchor="ctr" anchorCtr="0"/>
          <a:lstStyle>
            <a:lvl1pPr marL="574675" indent="-571500">
              <a:spcAft>
                <a:spcPts val="1200"/>
              </a:spcAft>
              <a:buNone/>
              <a:defRPr lang="en-US" sz="4400" kern="1200" spc="-100" baseline="0" dirty="0" smtClean="0">
                <a:gradFill>
                  <a:gsLst>
                    <a:gs pos="0">
                      <a:srgbClr val="595959"/>
                    </a:gs>
                    <a:gs pos="86000">
                      <a:srgbClr val="595959"/>
                    </a:gs>
                  </a:gsLst>
                  <a:lin ang="5400000" scaled="0"/>
                </a:gradFill>
                <a:latin typeface="Segoe UI Light" pitchFamily="34" charset="0"/>
                <a:ea typeface="+mn-ea"/>
                <a:cs typeface="+mn-cs"/>
              </a:defRPr>
            </a:lvl1pPr>
            <a:lvl2pPr marL="346075" indent="-342900">
              <a:buFont typeface="Arial" pitchFamily="34" charset="0"/>
              <a:buNone/>
              <a:defRPr lang="en-US" sz="2400" kern="1200" spc="-50" baseline="0" dirty="0">
                <a:gradFill>
                  <a:gsLst>
                    <a:gs pos="0">
                      <a:srgbClr val="595959"/>
                    </a:gs>
                    <a:gs pos="86000">
                      <a:srgbClr val="595959"/>
                    </a:gs>
                  </a:gsLst>
                  <a:lin ang="5400000" scaled="0"/>
                </a:gradFill>
                <a:latin typeface="+mn-lt"/>
                <a:ea typeface="+mn-ea"/>
                <a:cs typeface="+mn-cs"/>
              </a:defRPr>
            </a:lvl2pPr>
          </a:lstStyle>
          <a:p>
            <a:pPr marL="3175" lvl="0" indent="0" algn="l" defTabSz="914363" rtl="0" eaLnBrk="1" latinLnBrk="0" hangingPunct="1">
              <a:lnSpc>
                <a:spcPct val="90000"/>
              </a:lnSpc>
              <a:spcBef>
                <a:spcPts val="0"/>
              </a:spcBef>
              <a:spcAft>
                <a:spcPts val="900"/>
              </a:spcAft>
              <a:buSzPct val="80000"/>
            </a:pPr>
            <a:r>
              <a:rPr lang="en-US" smtClean="0"/>
              <a:t>Click to edit Master text styles</a:t>
            </a:r>
          </a:p>
          <a:p>
            <a:pPr marL="3175" lvl="1" indent="0" algn="l" defTabSz="914363" rtl="0" eaLnBrk="1" latinLnBrk="0" hangingPunct="1">
              <a:lnSpc>
                <a:spcPct val="90000"/>
              </a:lnSpc>
              <a:spcBef>
                <a:spcPts val="0"/>
              </a:spcBef>
              <a:spcAft>
                <a:spcPts val="900"/>
              </a:spcAft>
              <a:buSzPct val="80000"/>
            </a:pPr>
            <a:r>
              <a:rPr lang="en-US" smtClean="0"/>
              <a:t>Second level</a:t>
            </a:r>
          </a:p>
        </p:txBody>
      </p:sp>
      <p:sp>
        <p:nvSpPr>
          <p:cNvPr id="6" name="Freeform 11"/>
          <p:cNvSpPr>
            <a:spLocks noEditPoints="1"/>
          </p:cNvSpPr>
          <p:nvPr userDrawn="1"/>
        </p:nvSpPr>
        <p:spPr bwMode="black">
          <a:xfrm>
            <a:off x="906082" y="2883795"/>
            <a:ext cx="2453963" cy="2309611"/>
          </a:xfrm>
          <a:custGeom>
            <a:avLst/>
            <a:gdLst>
              <a:gd name="T0" fmla="*/ 1137 w 1313"/>
              <a:gd name="T1" fmla="*/ 396 h 1238"/>
              <a:gd name="T2" fmla="*/ 1185 w 1313"/>
              <a:gd name="T3" fmla="*/ 553 h 1238"/>
              <a:gd name="T4" fmla="*/ 1069 w 1313"/>
              <a:gd name="T5" fmla="*/ 567 h 1238"/>
              <a:gd name="T6" fmla="*/ 960 w 1313"/>
              <a:gd name="T7" fmla="*/ 445 h 1238"/>
              <a:gd name="T8" fmla="*/ 960 w 1313"/>
              <a:gd name="T9" fmla="*/ 284 h 1238"/>
              <a:gd name="T10" fmla="*/ 1144 w 1313"/>
              <a:gd name="T11" fmla="*/ 219 h 1238"/>
              <a:gd name="T12" fmla="*/ 1245 w 1313"/>
              <a:gd name="T13" fmla="*/ 346 h 1238"/>
              <a:gd name="T14" fmla="*/ 1258 w 1313"/>
              <a:gd name="T15" fmla="*/ 463 h 1238"/>
              <a:gd name="T16" fmla="*/ 1198 w 1313"/>
              <a:gd name="T17" fmla="*/ 341 h 1238"/>
              <a:gd name="T18" fmla="*/ 800 w 1313"/>
              <a:gd name="T19" fmla="*/ 175 h 1238"/>
              <a:gd name="T20" fmla="*/ 834 w 1313"/>
              <a:gd name="T21" fmla="*/ 405 h 1238"/>
              <a:gd name="T22" fmla="*/ 659 w 1313"/>
              <a:gd name="T23" fmla="*/ 320 h 1238"/>
              <a:gd name="T24" fmla="*/ 677 w 1313"/>
              <a:gd name="T25" fmla="*/ 159 h 1238"/>
              <a:gd name="T26" fmla="*/ 798 w 1313"/>
              <a:gd name="T27" fmla="*/ 52 h 1238"/>
              <a:gd name="T28" fmla="*/ 958 w 1313"/>
              <a:gd name="T29" fmla="*/ 52 h 1238"/>
              <a:gd name="T30" fmla="*/ 1024 w 1313"/>
              <a:gd name="T31" fmla="*/ 236 h 1238"/>
              <a:gd name="T32" fmla="*/ 941 w 1313"/>
              <a:gd name="T33" fmla="*/ 366 h 1238"/>
              <a:gd name="T34" fmla="*/ 912 w 1313"/>
              <a:gd name="T35" fmla="*/ 123 h 1238"/>
              <a:gd name="T36" fmla="*/ 0 w 1313"/>
              <a:gd name="T37" fmla="*/ 451 h 1238"/>
              <a:gd name="T38" fmla="*/ 179 w 1313"/>
              <a:gd name="T39" fmla="*/ 451 h 1238"/>
              <a:gd name="T40" fmla="*/ 264 w 1313"/>
              <a:gd name="T41" fmla="*/ 451 h 1238"/>
              <a:gd name="T42" fmla="*/ 349 w 1313"/>
              <a:gd name="T43" fmla="*/ 451 h 1238"/>
              <a:gd name="T44" fmla="*/ 434 w 1313"/>
              <a:gd name="T45" fmla="*/ 451 h 1238"/>
              <a:gd name="T46" fmla="*/ 519 w 1313"/>
              <a:gd name="T47" fmla="*/ 451 h 1238"/>
              <a:gd name="T48" fmla="*/ 604 w 1313"/>
              <a:gd name="T49" fmla="*/ 451 h 1238"/>
              <a:gd name="T50" fmla="*/ 690 w 1313"/>
              <a:gd name="T51" fmla="*/ 451 h 1238"/>
              <a:gd name="T52" fmla="*/ 775 w 1313"/>
              <a:gd name="T53" fmla="*/ 451 h 1238"/>
              <a:gd name="T54" fmla="*/ 682 w 1313"/>
              <a:gd name="T55" fmla="*/ 949 h 1238"/>
              <a:gd name="T56" fmla="*/ 703 w 1313"/>
              <a:gd name="T57" fmla="*/ 1069 h 1238"/>
              <a:gd name="T58" fmla="*/ 377 w 1313"/>
              <a:gd name="T59" fmla="*/ 1196 h 1238"/>
              <a:gd name="T60" fmla="*/ 357 w 1313"/>
              <a:gd name="T61" fmla="*/ 1090 h 1238"/>
              <a:gd name="T62" fmla="*/ 540 w 1313"/>
              <a:gd name="T63" fmla="*/ 1196 h 1238"/>
              <a:gd name="T64" fmla="*/ 519 w 1313"/>
              <a:gd name="T65" fmla="*/ 949 h 1238"/>
              <a:gd name="T66" fmla="*/ 357 w 1313"/>
              <a:gd name="T67" fmla="*/ 949 h 1238"/>
              <a:gd name="T68" fmla="*/ 194 w 1313"/>
              <a:gd name="T69" fmla="*/ 949 h 1238"/>
              <a:gd name="T70" fmla="*/ 52 w 1313"/>
              <a:gd name="T71" fmla="*/ 1090 h 1238"/>
              <a:gd name="T72" fmla="*/ 845 w 1313"/>
              <a:gd name="T73" fmla="*/ 1196 h 1238"/>
              <a:gd name="T74" fmla="*/ 845 w 1313"/>
              <a:gd name="T75" fmla="*/ 808 h 1238"/>
              <a:gd name="T76" fmla="*/ 682 w 1313"/>
              <a:gd name="T77" fmla="*/ 808 h 1238"/>
              <a:gd name="T78" fmla="*/ 519 w 1313"/>
              <a:gd name="T79" fmla="*/ 808 h 1238"/>
              <a:gd name="T80" fmla="*/ 357 w 1313"/>
              <a:gd name="T81" fmla="*/ 808 h 1238"/>
              <a:gd name="T82" fmla="*/ 194 w 1313"/>
              <a:gd name="T83" fmla="*/ 808 h 1238"/>
              <a:gd name="T84" fmla="*/ 845 w 1313"/>
              <a:gd name="T85" fmla="*/ 668 h 1238"/>
              <a:gd name="T86" fmla="*/ 682 w 1313"/>
              <a:gd name="T87" fmla="*/ 668 h 1238"/>
              <a:gd name="T88" fmla="*/ 519 w 1313"/>
              <a:gd name="T89" fmla="*/ 668 h 1238"/>
              <a:gd name="T90" fmla="*/ 357 w 1313"/>
              <a:gd name="T91" fmla="*/ 668 h 1238"/>
              <a:gd name="T92" fmla="*/ 194 w 1313"/>
              <a:gd name="T93" fmla="*/ 668 h 1238"/>
              <a:gd name="T94" fmla="*/ 718 w 1313"/>
              <a:gd name="T95" fmla="*/ 493 h 1238"/>
              <a:gd name="T96" fmla="*/ 633 w 1313"/>
              <a:gd name="T97" fmla="*/ 493 h 1238"/>
              <a:gd name="T98" fmla="*/ 548 w 1313"/>
              <a:gd name="T99" fmla="*/ 493 h 1238"/>
              <a:gd name="T100" fmla="*/ 463 w 1313"/>
              <a:gd name="T101" fmla="*/ 493 h 1238"/>
              <a:gd name="T102" fmla="*/ 378 w 1313"/>
              <a:gd name="T103" fmla="*/ 493 h 1238"/>
              <a:gd name="T104" fmla="*/ 292 w 1313"/>
              <a:gd name="T105" fmla="*/ 493 h 1238"/>
              <a:gd name="T106" fmla="*/ 207 w 1313"/>
              <a:gd name="T107" fmla="*/ 493 h 1238"/>
              <a:gd name="T108" fmla="*/ 122 w 1313"/>
              <a:gd name="T109" fmla="*/ 493 h 1238"/>
              <a:gd name="T110" fmla="*/ 775 w 1313"/>
              <a:gd name="T111" fmla="*/ 493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13" h="1238">
                <a:moveTo>
                  <a:pt x="1137" y="396"/>
                </a:moveTo>
                <a:cubicBezTo>
                  <a:pt x="1150" y="411"/>
                  <a:pt x="1150" y="433"/>
                  <a:pt x="1136" y="447"/>
                </a:cubicBezTo>
                <a:cubicBezTo>
                  <a:pt x="1120" y="461"/>
                  <a:pt x="1097" y="459"/>
                  <a:pt x="1084" y="444"/>
                </a:cubicBezTo>
                <a:cubicBezTo>
                  <a:pt x="1071" y="429"/>
                  <a:pt x="1071" y="407"/>
                  <a:pt x="1087" y="393"/>
                </a:cubicBezTo>
                <a:cubicBezTo>
                  <a:pt x="1102" y="379"/>
                  <a:pt x="1124" y="382"/>
                  <a:pt x="1137" y="396"/>
                </a:cubicBezTo>
                <a:close/>
                <a:moveTo>
                  <a:pt x="1258" y="463"/>
                </a:moveTo>
                <a:cubicBezTo>
                  <a:pt x="1255" y="475"/>
                  <a:pt x="1246" y="494"/>
                  <a:pt x="1234" y="509"/>
                </a:cubicBezTo>
                <a:cubicBezTo>
                  <a:pt x="1260" y="555"/>
                  <a:pt x="1260" y="555"/>
                  <a:pt x="1260" y="555"/>
                </a:cubicBezTo>
                <a:cubicBezTo>
                  <a:pt x="1254" y="560"/>
                  <a:pt x="1228" y="584"/>
                  <a:pt x="1228" y="584"/>
                </a:cubicBezTo>
                <a:cubicBezTo>
                  <a:pt x="1185" y="553"/>
                  <a:pt x="1185" y="553"/>
                  <a:pt x="1185" y="553"/>
                </a:cubicBezTo>
                <a:cubicBezTo>
                  <a:pt x="1184" y="555"/>
                  <a:pt x="1184" y="555"/>
                  <a:pt x="1184" y="555"/>
                </a:cubicBezTo>
                <a:cubicBezTo>
                  <a:pt x="1174" y="561"/>
                  <a:pt x="1154" y="568"/>
                  <a:pt x="1136" y="571"/>
                </a:cubicBezTo>
                <a:cubicBezTo>
                  <a:pt x="1121" y="623"/>
                  <a:pt x="1121" y="623"/>
                  <a:pt x="1121" y="623"/>
                </a:cubicBezTo>
                <a:cubicBezTo>
                  <a:pt x="1113" y="621"/>
                  <a:pt x="1078" y="619"/>
                  <a:pt x="1078" y="619"/>
                </a:cubicBezTo>
                <a:cubicBezTo>
                  <a:pt x="1069" y="567"/>
                  <a:pt x="1069" y="567"/>
                  <a:pt x="1069" y="567"/>
                </a:cubicBezTo>
                <a:cubicBezTo>
                  <a:pt x="1057" y="564"/>
                  <a:pt x="1036" y="556"/>
                  <a:pt x="1022" y="545"/>
                </a:cubicBezTo>
                <a:cubicBezTo>
                  <a:pt x="975" y="570"/>
                  <a:pt x="975" y="570"/>
                  <a:pt x="975" y="570"/>
                </a:cubicBezTo>
                <a:cubicBezTo>
                  <a:pt x="970" y="565"/>
                  <a:pt x="946" y="538"/>
                  <a:pt x="946" y="538"/>
                </a:cubicBezTo>
                <a:cubicBezTo>
                  <a:pt x="976" y="495"/>
                  <a:pt x="976" y="495"/>
                  <a:pt x="976" y="495"/>
                </a:cubicBezTo>
                <a:cubicBezTo>
                  <a:pt x="971" y="484"/>
                  <a:pt x="961" y="464"/>
                  <a:pt x="960" y="445"/>
                </a:cubicBezTo>
                <a:cubicBezTo>
                  <a:pt x="909" y="430"/>
                  <a:pt x="909" y="430"/>
                  <a:pt x="909" y="430"/>
                </a:cubicBezTo>
                <a:cubicBezTo>
                  <a:pt x="908" y="422"/>
                  <a:pt x="910" y="387"/>
                  <a:pt x="910" y="387"/>
                </a:cubicBezTo>
                <a:cubicBezTo>
                  <a:pt x="963" y="377"/>
                  <a:pt x="963" y="377"/>
                  <a:pt x="963" y="377"/>
                </a:cubicBezTo>
                <a:cubicBezTo>
                  <a:pt x="971" y="350"/>
                  <a:pt x="972" y="349"/>
                  <a:pt x="986" y="330"/>
                </a:cubicBezTo>
                <a:cubicBezTo>
                  <a:pt x="960" y="284"/>
                  <a:pt x="960" y="284"/>
                  <a:pt x="960" y="284"/>
                </a:cubicBezTo>
                <a:cubicBezTo>
                  <a:pt x="966" y="279"/>
                  <a:pt x="992" y="255"/>
                  <a:pt x="992" y="255"/>
                </a:cubicBezTo>
                <a:cubicBezTo>
                  <a:pt x="1036" y="285"/>
                  <a:pt x="1036" y="285"/>
                  <a:pt x="1036" y="285"/>
                </a:cubicBezTo>
                <a:cubicBezTo>
                  <a:pt x="1047" y="279"/>
                  <a:pt x="1066" y="271"/>
                  <a:pt x="1085" y="270"/>
                </a:cubicBezTo>
                <a:cubicBezTo>
                  <a:pt x="1100" y="218"/>
                  <a:pt x="1100" y="218"/>
                  <a:pt x="1100" y="218"/>
                </a:cubicBezTo>
                <a:cubicBezTo>
                  <a:pt x="1107" y="218"/>
                  <a:pt x="1144" y="219"/>
                  <a:pt x="1144" y="219"/>
                </a:cubicBezTo>
                <a:cubicBezTo>
                  <a:pt x="1153" y="273"/>
                  <a:pt x="1153" y="273"/>
                  <a:pt x="1153" y="273"/>
                </a:cubicBezTo>
                <a:cubicBezTo>
                  <a:pt x="1180" y="281"/>
                  <a:pt x="1182" y="280"/>
                  <a:pt x="1199" y="295"/>
                </a:cubicBezTo>
                <a:cubicBezTo>
                  <a:pt x="1245" y="270"/>
                  <a:pt x="1245" y="270"/>
                  <a:pt x="1245" y="270"/>
                </a:cubicBezTo>
                <a:cubicBezTo>
                  <a:pt x="1251" y="276"/>
                  <a:pt x="1274" y="301"/>
                  <a:pt x="1274" y="301"/>
                </a:cubicBezTo>
                <a:cubicBezTo>
                  <a:pt x="1245" y="346"/>
                  <a:pt x="1245" y="346"/>
                  <a:pt x="1245" y="346"/>
                </a:cubicBezTo>
                <a:cubicBezTo>
                  <a:pt x="1251" y="355"/>
                  <a:pt x="1259" y="376"/>
                  <a:pt x="1262" y="395"/>
                </a:cubicBezTo>
                <a:cubicBezTo>
                  <a:pt x="1313" y="409"/>
                  <a:pt x="1313" y="409"/>
                  <a:pt x="1313" y="409"/>
                </a:cubicBezTo>
                <a:cubicBezTo>
                  <a:pt x="1312" y="417"/>
                  <a:pt x="1311" y="453"/>
                  <a:pt x="1311" y="453"/>
                </a:cubicBezTo>
                <a:cubicBezTo>
                  <a:pt x="1259" y="462"/>
                  <a:pt x="1259" y="462"/>
                  <a:pt x="1259" y="462"/>
                </a:cubicBezTo>
                <a:lnTo>
                  <a:pt x="1258" y="463"/>
                </a:lnTo>
                <a:close/>
                <a:moveTo>
                  <a:pt x="1198" y="341"/>
                </a:moveTo>
                <a:cubicBezTo>
                  <a:pt x="1154" y="292"/>
                  <a:pt x="1079" y="288"/>
                  <a:pt x="1031" y="331"/>
                </a:cubicBezTo>
                <a:cubicBezTo>
                  <a:pt x="982" y="376"/>
                  <a:pt x="978" y="450"/>
                  <a:pt x="1023" y="499"/>
                </a:cubicBezTo>
                <a:cubicBezTo>
                  <a:pt x="1066" y="547"/>
                  <a:pt x="1141" y="551"/>
                  <a:pt x="1190" y="507"/>
                </a:cubicBezTo>
                <a:cubicBezTo>
                  <a:pt x="1238" y="464"/>
                  <a:pt x="1242" y="389"/>
                  <a:pt x="1198" y="341"/>
                </a:cubicBezTo>
                <a:close/>
                <a:moveTo>
                  <a:pt x="800" y="175"/>
                </a:moveTo>
                <a:cubicBezTo>
                  <a:pt x="784" y="190"/>
                  <a:pt x="784" y="212"/>
                  <a:pt x="797" y="227"/>
                </a:cubicBezTo>
                <a:cubicBezTo>
                  <a:pt x="811" y="241"/>
                  <a:pt x="833" y="244"/>
                  <a:pt x="849" y="229"/>
                </a:cubicBezTo>
                <a:cubicBezTo>
                  <a:pt x="863" y="216"/>
                  <a:pt x="863" y="194"/>
                  <a:pt x="850" y="179"/>
                </a:cubicBezTo>
                <a:cubicBezTo>
                  <a:pt x="837" y="164"/>
                  <a:pt x="815" y="162"/>
                  <a:pt x="800" y="175"/>
                </a:cubicBezTo>
                <a:close/>
                <a:moveTo>
                  <a:pt x="941" y="366"/>
                </a:moveTo>
                <a:cubicBezTo>
                  <a:pt x="898" y="336"/>
                  <a:pt x="898" y="336"/>
                  <a:pt x="898" y="336"/>
                </a:cubicBezTo>
                <a:cubicBezTo>
                  <a:pt x="897" y="337"/>
                  <a:pt x="897" y="337"/>
                  <a:pt x="897" y="337"/>
                </a:cubicBezTo>
                <a:cubicBezTo>
                  <a:pt x="887" y="344"/>
                  <a:pt x="867" y="351"/>
                  <a:pt x="849" y="353"/>
                </a:cubicBezTo>
                <a:cubicBezTo>
                  <a:pt x="834" y="405"/>
                  <a:pt x="834" y="405"/>
                  <a:pt x="834" y="405"/>
                </a:cubicBezTo>
                <a:cubicBezTo>
                  <a:pt x="826" y="404"/>
                  <a:pt x="791" y="402"/>
                  <a:pt x="791" y="402"/>
                </a:cubicBezTo>
                <a:cubicBezTo>
                  <a:pt x="782" y="350"/>
                  <a:pt x="782" y="350"/>
                  <a:pt x="782" y="350"/>
                </a:cubicBezTo>
                <a:cubicBezTo>
                  <a:pt x="770" y="347"/>
                  <a:pt x="749" y="339"/>
                  <a:pt x="735" y="328"/>
                </a:cubicBezTo>
                <a:cubicBezTo>
                  <a:pt x="688" y="352"/>
                  <a:pt x="688" y="352"/>
                  <a:pt x="688" y="352"/>
                </a:cubicBezTo>
                <a:cubicBezTo>
                  <a:pt x="683" y="347"/>
                  <a:pt x="659" y="320"/>
                  <a:pt x="659" y="320"/>
                </a:cubicBezTo>
                <a:cubicBezTo>
                  <a:pt x="689" y="277"/>
                  <a:pt x="689" y="277"/>
                  <a:pt x="689" y="277"/>
                </a:cubicBezTo>
                <a:cubicBezTo>
                  <a:pt x="684" y="266"/>
                  <a:pt x="675" y="246"/>
                  <a:pt x="673" y="227"/>
                </a:cubicBezTo>
                <a:cubicBezTo>
                  <a:pt x="622" y="213"/>
                  <a:pt x="622" y="213"/>
                  <a:pt x="622" y="213"/>
                </a:cubicBezTo>
                <a:cubicBezTo>
                  <a:pt x="622" y="205"/>
                  <a:pt x="623" y="170"/>
                  <a:pt x="623" y="170"/>
                </a:cubicBezTo>
                <a:cubicBezTo>
                  <a:pt x="677" y="159"/>
                  <a:pt x="677" y="159"/>
                  <a:pt x="677" y="159"/>
                </a:cubicBezTo>
                <a:cubicBezTo>
                  <a:pt x="684" y="133"/>
                  <a:pt x="685" y="132"/>
                  <a:pt x="699" y="113"/>
                </a:cubicBezTo>
                <a:cubicBezTo>
                  <a:pt x="673" y="67"/>
                  <a:pt x="673" y="67"/>
                  <a:pt x="673" y="67"/>
                </a:cubicBezTo>
                <a:cubicBezTo>
                  <a:pt x="679" y="61"/>
                  <a:pt x="705" y="38"/>
                  <a:pt x="705" y="38"/>
                </a:cubicBezTo>
                <a:cubicBezTo>
                  <a:pt x="749" y="67"/>
                  <a:pt x="749" y="67"/>
                  <a:pt x="749" y="67"/>
                </a:cubicBezTo>
                <a:cubicBezTo>
                  <a:pt x="760" y="62"/>
                  <a:pt x="779" y="53"/>
                  <a:pt x="798" y="52"/>
                </a:cubicBezTo>
                <a:cubicBezTo>
                  <a:pt x="814" y="0"/>
                  <a:pt x="814" y="0"/>
                  <a:pt x="814" y="0"/>
                </a:cubicBezTo>
                <a:cubicBezTo>
                  <a:pt x="821" y="1"/>
                  <a:pt x="857" y="1"/>
                  <a:pt x="857" y="1"/>
                </a:cubicBezTo>
                <a:cubicBezTo>
                  <a:pt x="866" y="56"/>
                  <a:pt x="866" y="56"/>
                  <a:pt x="866" y="56"/>
                </a:cubicBezTo>
                <a:cubicBezTo>
                  <a:pt x="893" y="64"/>
                  <a:pt x="895" y="63"/>
                  <a:pt x="913" y="78"/>
                </a:cubicBezTo>
                <a:cubicBezTo>
                  <a:pt x="958" y="52"/>
                  <a:pt x="958" y="52"/>
                  <a:pt x="958" y="52"/>
                </a:cubicBezTo>
                <a:cubicBezTo>
                  <a:pt x="964" y="58"/>
                  <a:pt x="987" y="84"/>
                  <a:pt x="987" y="84"/>
                </a:cubicBezTo>
                <a:cubicBezTo>
                  <a:pt x="958" y="128"/>
                  <a:pt x="958" y="128"/>
                  <a:pt x="958" y="128"/>
                </a:cubicBezTo>
                <a:cubicBezTo>
                  <a:pt x="965" y="138"/>
                  <a:pt x="972" y="158"/>
                  <a:pt x="976" y="177"/>
                </a:cubicBezTo>
                <a:cubicBezTo>
                  <a:pt x="1026" y="191"/>
                  <a:pt x="1026" y="191"/>
                  <a:pt x="1026" y="191"/>
                </a:cubicBezTo>
                <a:cubicBezTo>
                  <a:pt x="1025" y="199"/>
                  <a:pt x="1024" y="236"/>
                  <a:pt x="1024" y="236"/>
                </a:cubicBezTo>
                <a:cubicBezTo>
                  <a:pt x="972" y="245"/>
                  <a:pt x="972" y="245"/>
                  <a:pt x="972" y="245"/>
                </a:cubicBezTo>
                <a:cubicBezTo>
                  <a:pt x="971" y="246"/>
                  <a:pt x="971" y="246"/>
                  <a:pt x="971" y="246"/>
                </a:cubicBezTo>
                <a:cubicBezTo>
                  <a:pt x="968" y="257"/>
                  <a:pt x="959" y="277"/>
                  <a:pt x="947" y="292"/>
                </a:cubicBezTo>
                <a:cubicBezTo>
                  <a:pt x="973" y="337"/>
                  <a:pt x="973" y="337"/>
                  <a:pt x="973" y="337"/>
                </a:cubicBezTo>
                <a:cubicBezTo>
                  <a:pt x="967" y="343"/>
                  <a:pt x="941" y="366"/>
                  <a:pt x="941" y="366"/>
                </a:cubicBezTo>
                <a:close/>
                <a:moveTo>
                  <a:pt x="912" y="123"/>
                </a:moveTo>
                <a:cubicBezTo>
                  <a:pt x="867" y="74"/>
                  <a:pt x="792" y="71"/>
                  <a:pt x="745" y="114"/>
                </a:cubicBezTo>
                <a:cubicBezTo>
                  <a:pt x="695" y="158"/>
                  <a:pt x="692" y="233"/>
                  <a:pt x="736" y="282"/>
                </a:cubicBezTo>
                <a:cubicBezTo>
                  <a:pt x="779" y="330"/>
                  <a:pt x="854" y="334"/>
                  <a:pt x="903" y="289"/>
                </a:cubicBezTo>
                <a:cubicBezTo>
                  <a:pt x="951" y="246"/>
                  <a:pt x="955" y="171"/>
                  <a:pt x="912" y="123"/>
                </a:cubicBezTo>
                <a:close/>
                <a:moveTo>
                  <a:pt x="775" y="451"/>
                </a:moveTo>
                <a:cubicBezTo>
                  <a:pt x="897" y="451"/>
                  <a:pt x="897" y="451"/>
                  <a:pt x="897" y="451"/>
                </a:cubicBezTo>
                <a:cubicBezTo>
                  <a:pt x="897" y="1238"/>
                  <a:pt x="897" y="1238"/>
                  <a:pt x="897" y="1238"/>
                </a:cubicBezTo>
                <a:cubicBezTo>
                  <a:pt x="0" y="1238"/>
                  <a:pt x="0" y="1238"/>
                  <a:pt x="0" y="1238"/>
                </a:cubicBezTo>
                <a:cubicBezTo>
                  <a:pt x="0" y="451"/>
                  <a:pt x="0" y="451"/>
                  <a:pt x="0" y="451"/>
                </a:cubicBezTo>
                <a:cubicBezTo>
                  <a:pt x="122" y="451"/>
                  <a:pt x="122" y="451"/>
                  <a:pt x="122" y="451"/>
                </a:cubicBezTo>
                <a:cubicBezTo>
                  <a:pt x="122" y="441"/>
                  <a:pt x="122" y="441"/>
                  <a:pt x="122" y="441"/>
                </a:cubicBezTo>
                <a:cubicBezTo>
                  <a:pt x="122" y="425"/>
                  <a:pt x="135" y="412"/>
                  <a:pt x="150" y="412"/>
                </a:cubicBezTo>
                <a:cubicBezTo>
                  <a:pt x="166" y="412"/>
                  <a:pt x="179" y="425"/>
                  <a:pt x="179" y="441"/>
                </a:cubicBezTo>
                <a:cubicBezTo>
                  <a:pt x="179" y="451"/>
                  <a:pt x="179" y="451"/>
                  <a:pt x="179" y="451"/>
                </a:cubicBezTo>
                <a:cubicBezTo>
                  <a:pt x="207" y="451"/>
                  <a:pt x="207" y="451"/>
                  <a:pt x="207" y="451"/>
                </a:cubicBezTo>
                <a:cubicBezTo>
                  <a:pt x="207" y="441"/>
                  <a:pt x="207" y="441"/>
                  <a:pt x="207" y="441"/>
                </a:cubicBezTo>
                <a:cubicBezTo>
                  <a:pt x="207" y="425"/>
                  <a:pt x="220" y="412"/>
                  <a:pt x="235" y="412"/>
                </a:cubicBezTo>
                <a:cubicBezTo>
                  <a:pt x="251" y="412"/>
                  <a:pt x="264" y="425"/>
                  <a:pt x="264" y="441"/>
                </a:cubicBezTo>
                <a:cubicBezTo>
                  <a:pt x="264" y="451"/>
                  <a:pt x="264" y="451"/>
                  <a:pt x="264" y="451"/>
                </a:cubicBezTo>
                <a:cubicBezTo>
                  <a:pt x="292" y="451"/>
                  <a:pt x="292" y="451"/>
                  <a:pt x="292" y="451"/>
                </a:cubicBezTo>
                <a:cubicBezTo>
                  <a:pt x="292" y="441"/>
                  <a:pt x="292" y="441"/>
                  <a:pt x="292" y="441"/>
                </a:cubicBezTo>
                <a:cubicBezTo>
                  <a:pt x="292" y="425"/>
                  <a:pt x="305" y="412"/>
                  <a:pt x="321" y="412"/>
                </a:cubicBezTo>
                <a:cubicBezTo>
                  <a:pt x="336" y="412"/>
                  <a:pt x="349" y="425"/>
                  <a:pt x="349" y="441"/>
                </a:cubicBezTo>
                <a:cubicBezTo>
                  <a:pt x="349" y="451"/>
                  <a:pt x="349" y="451"/>
                  <a:pt x="349" y="451"/>
                </a:cubicBezTo>
                <a:cubicBezTo>
                  <a:pt x="378" y="451"/>
                  <a:pt x="378" y="451"/>
                  <a:pt x="378" y="451"/>
                </a:cubicBezTo>
                <a:cubicBezTo>
                  <a:pt x="378" y="441"/>
                  <a:pt x="378" y="441"/>
                  <a:pt x="378" y="441"/>
                </a:cubicBezTo>
                <a:cubicBezTo>
                  <a:pt x="378" y="425"/>
                  <a:pt x="390" y="412"/>
                  <a:pt x="406" y="412"/>
                </a:cubicBezTo>
                <a:cubicBezTo>
                  <a:pt x="421" y="412"/>
                  <a:pt x="434" y="425"/>
                  <a:pt x="434" y="441"/>
                </a:cubicBezTo>
                <a:cubicBezTo>
                  <a:pt x="434" y="451"/>
                  <a:pt x="434" y="451"/>
                  <a:pt x="434" y="451"/>
                </a:cubicBezTo>
                <a:cubicBezTo>
                  <a:pt x="463" y="451"/>
                  <a:pt x="463" y="451"/>
                  <a:pt x="463" y="451"/>
                </a:cubicBezTo>
                <a:cubicBezTo>
                  <a:pt x="463" y="441"/>
                  <a:pt x="463" y="441"/>
                  <a:pt x="463" y="441"/>
                </a:cubicBezTo>
                <a:cubicBezTo>
                  <a:pt x="463" y="425"/>
                  <a:pt x="475" y="412"/>
                  <a:pt x="491" y="412"/>
                </a:cubicBezTo>
                <a:cubicBezTo>
                  <a:pt x="507" y="412"/>
                  <a:pt x="519" y="425"/>
                  <a:pt x="519" y="441"/>
                </a:cubicBezTo>
                <a:cubicBezTo>
                  <a:pt x="519" y="451"/>
                  <a:pt x="519" y="451"/>
                  <a:pt x="519" y="451"/>
                </a:cubicBezTo>
                <a:cubicBezTo>
                  <a:pt x="548" y="451"/>
                  <a:pt x="548" y="451"/>
                  <a:pt x="548" y="451"/>
                </a:cubicBezTo>
                <a:cubicBezTo>
                  <a:pt x="548" y="441"/>
                  <a:pt x="548" y="441"/>
                  <a:pt x="548" y="441"/>
                </a:cubicBezTo>
                <a:cubicBezTo>
                  <a:pt x="548" y="425"/>
                  <a:pt x="561" y="412"/>
                  <a:pt x="576" y="412"/>
                </a:cubicBezTo>
                <a:cubicBezTo>
                  <a:pt x="592" y="412"/>
                  <a:pt x="604" y="425"/>
                  <a:pt x="604" y="441"/>
                </a:cubicBezTo>
                <a:cubicBezTo>
                  <a:pt x="604" y="451"/>
                  <a:pt x="604" y="451"/>
                  <a:pt x="604" y="451"/>
                </a:cubicBezTo>
                <a:cubicBezTo>
                  <a:pt x="633" y="451"/>
                  <a:pt x="633" y="451"/>
                  <a:pt x="633" y="451"/>
                </a:cubicBezTo>
                <a:cubicBezTo>
                  <a:pt x="633" y="441"/>
                  <a:pt x="633" y="441"/>
                  <a:pt x="633" y="441"/>
                </a:cubicBezTo>
                <a:cubicBezTo>
                  <a:pt x="633" y="425"/>
                  <a:pt x="646" y="412"/>
                  <a:pt x="661" y="412"/>
                </a:cubicBezTo>
                <a:cubicBezTo>
                  <a:pt x="677" y="412"/>
                  <a:pt x="690" y="425"/>
                  <a:pt x="690" y="441"/>
                </a:cubicBezTo>
                <a:cubicBezTo>
                  <a:pt x="690" y="451"/>
                  <a:pt x="690" y="451"/>
                  <a:pt x="690" y="451"/>
                </a:cubicBezTo>
                <a:cubicBezTo>
                  <a:pt x="718" y="451"/>
                  <a:pt x="718" y="451"/>
                  <a:pt x="718" y="451"/>
                </a:cubicBezTo>
                <a:cubicBezTo>
                  <a:pt x="718" y="441"/>
                  <a:pt x="718" y="441"/>
                  <a:pt x="718" y="441"/>
                </a:cubicBezTo>
                <a:cubicBezTo>
                  <a:pt x="718" y="425"/>
                  <a:pt x="731" y="412"/>
                  <a:pt x="747" y="412"/>
                </a:cubicBezTo>
                <a:cubicBezTo>
                  <a:pt x="762" y="412"/>
                  <a:pt x="775" y="425"/>
                  <a:pt x="775" y="441"/>
                </a:cubicBezTo>
                <a:lnTo>
                  <a:pt x="775" y="451"/>
                </a:lnTo>
                <a:close/>
                <a:moveTo>
                  <a:pt x="682" y="949"/>
                </a:moveTo>
                <a:cubicBezTo>
                  <a:pt x="540" y="949"/>
                  <a:pt x="540" y="949"/>
                  <a:pt x="540" y="949"/>
                </a:cubicBezTo>
                <a:cubicBezTo>
                  <a:pt x="540" y="1069"/>
                  <a:pt x="540" y="1069"/>
                  <a:pt x="540" y="1069"/>
                </a:cubicBezTo>
                <a:cubicBezTo>
                  <a:pt x="682" y="1069"/>
                  <a:pt x="682" y="1069"/>
                  <a:pt x="682" y="1069"/>
                </a:cubicBezTo>
                <a:lnTo>
                  <a:pt x="682" y="949"/>
                </a:lnTo>
                <a:close/>
                <a:moveTo>
                  <a:pt x="703" y="1069"/>
                </a:moveTo>
                <a:cubicBezTo>
                  <a:pt x="845" y="1069"/>
                  <a:pt x="845" y="1069"/>
                  <a:pt x="845" y="1069"/>
                </a:cubicBezTo>
                <a:cubicBezTo>
                  <a:pt x="845" y="949"/>
                  <a:pt x="845" y="949"/>
                  <a:pt x="845" y="949"/>
                </a:cubicBezTo>
                <a:cubicBezTo>
                  <a:pt x="703" y="949"/>
                  <a:pt x="703" y="949"/>
                  <a:pt x="703" y="949"/>
                </a:cubicBezTo>
                <a:lnTo>
                  <a:pt x="703" y="1069"/>
                </a:lnTo>
                <a:close/>
                <a:moveTo>
                  <a:pt x="377" y="1196"/>
                </a:moveTo>
                <a:cubicBezTo>
                  <a:pt x="519" y="1196"/>
                  <a:pt x="519" y="1196"/>
                  <a:pt x="519" y="1196"/>
                </a:cubicBezTo>
                <a:cubicBezTo>
                  <a:pt x="519" y="1090"/>
                  <a:pt x="519" y="1090"/>
                  <a:pt x="519" y="1090"/>
                </a:cubicBezTo>
                <a:cubicBezTo>
                  <a:pt x="377" y="1090"/>
                  <a:pt x="377" y="1090"/>
                  <a:pt x="377" y="1090"/>
                </a:cubicBezTo>
                <a:lnTo>
                  <a:pt x="377" y="1196"/>
                </a:lnTo>
                <a:close/>
                <a:moveTo>
                  <a:pt x="357" y="1090"/>
                </a:moveTo>
                <a:cubicBezTo>
                  <a:pt x="215" y="1090"/>
                  <a:pt x="215" y="1090"/>
                  <a:pt x="215" y="1090"/>
                </a:cubicBezTo>
                <a:cubicBezTo>
                  <a:pt x="215" y="1196"/>
                  <a:pt x="215" y="1196"/>
                  <a:pt x="215" y="1196"/>
                </a:cubicBezTo>
                <a:cubicBezTo>
                  <a:pt x="357" y="1196"/>
                  <a:pt x="357" y="1196"/>
                  <a:pt x="357" y="1196"/>
                </a:cubicBezTo>
                <a:lnTo>
                  <a:pt x="357" y="1090"/>
                </a:lnTo>
                <a:close/>
                <a:moveTo>
                  <a:pt x="540" y="1196"/>
                </a:moveTo>
                <a:cubicBezTo>
                  <a:pt x="682" y="1196"/>
                  <a:pt x="682" y="1196"/>
                  <a:pt x="682" y="1196"/>
                </a:cubicBezTo>
                <a:cubicBezTo>
                  <a:pt x="682" y="1090"/>
                  <a:pt x="682" y="1090"/>
                  <a:pt x="682" y="1090"/>
                </a:cubicBezTo>
                <a:cubicBezTo>
                  <a:pt x="540" y="1090"/>
                  <a:pt x="540" y="1090"/>
                  <a:pt x="540" y="1090"/>
                </a:cubicBezTo>
                <a:lnTo>
                  <a:pt x="540" y="1196"/>
                </a:lnTo>
                <a:close/>
                <a:moveTo>
                  <a:pt x="519" y="949"/>
                </a:moveTo>
                <a:cubicBezTo>
                  <a:pt x="377" y="949"/>
                  <a:pt x="377" y="949"/>
                  <a:pt x="377" y="949"/>
                </a:cubicBezTo>
                <a:cubicBezTo>
                  <a:pt x="377" y="1069"/>
                  <a:pt x="377" y="1069"/>
                  <a:pt x="377" y="1069"/>
                </a:cubicBezTo>
                <a:cubicBezTo>
                  <a:pt x="519" y="1069"/>
                  <a:pt x="519" y="1069"/>
                  <a:pt x="519" y="1069"/>
                </a:cubicBezTo>
                <a:lnTo>
                  <a:pt x="519" y="949"/>
                </a:lnTo>
                <a:close/>
                <a:moveTo>
                  <a:pt x="357" y="949"/>
                </a:moveTo>
                <a:cubicBezTo>
                  <a:pt x="215" y="949"/>
                  <a:pt x="215" y="949"/>
                  <a:pt x="215" y="949"/>
                </a:cubicBezTo>
                <a:cubicBezTo>
                  <a:pt x="215" y="1069"/>
                  <a:pt x="215" y="1069"/>
                  <a:pt x="215" y="1069"/>
                </a:cubicBezTo>
                <a:cubicBezTo>
                  <a:pt x="357" y="1069"/>
                  <a:pt x="357" y="1069"/>
                  <a:pt x="357" y="1069"/>
                </a:cubicBezTo>
                <a:lnTo>
                  <a:pt x="357" y="949"/>
                </a:lnTo>
                <a:close/>
                <a:moveTo>
                  <a:pt x="194" y="949"/>
                </a:moveTo>
                <a:cubicBezTo>
                  <a:pt x="52" y="949"/>
                  <a:pt x="52" y="949"/>
                  <a:pt x="52" y="949"/>
                </a:cubicBezTo>
                <a:cubicBezTo>
                  <a:pt x="52" y="1069"/>
                  <a:pt x="52" y="1069"/>
                  <a:pt x="52" y="1069"/>
                </a:cubicBezTo>
                <a:cubicBezTo>
                  <a:pt x="194" y="1069"/>
                  <a:pt x="194" y="1069"/>
                  <a:pt x="194" y="1069"/>
                </a:cubicBezTo>
                <a:lnTo>
                  <a:pt x="194" y="949"/>
                </a:lnTo>
                <a:close/>
                <a:moveTo>
                  <a:pt x="52" y="1090"/>
                </a:moveTo>
                <a:cubicBezTo>
                  <a:pt x="52" y="1196"/>
                  <a:pt x="52" y="1196"/>
                  <a:pt x="52" y="1196"/>
                </a:cubicBezTo>
                <a:cubicBezTo>
                  <a:pt x="194" y="1196"/>
                  <a:pt x="194" y="1196"/>
                  <a:pt x="194" y="1196"/>
                </a:cubicBezTo>
                <a:cubicBezTo>
                  <a:pt x="194" y="1090"/>
                  <a:pt x="194" y="1090"/>
                  <a:pt x="194" y="1090"/>
                </a:cubicBezTo>
                <a:lnTo>
                  <a:pt x="52" y="1090"/>
                </a:lnTo>
                <a:close/>
                <a:moveTo>
                  <a:pt x="845" y="1196"/>
                </a:moveTo>
                <a:cubicBezTo>
                  <a:pt x="845" y="1090"/>
                  <a:pt x="845" y="1090"/>
                  <a:pt x="845" y="1090"/>
                </a:cubicBezTo>
                <a:cubicBezTo>
                  <a:pt x="703" y="1090"/>
                  <a:pt x="703" y="1090"/>
                  <a:pt x="703" y="1090"/>
                </a:cubicBezTo>
                <a:cubicBezTo>
                  <a:pt x="703" y="1196"/>
                  <a:pt x="703" y="1196"/>
                  <a:pt x="703" y="1196"/>
                </a:cubicBezTo>
                <a:lnTo>
                  <a:pt x="845" y="1196"/>
                </a:lnTo>
                <a:close/>
                <a:moveTo>
                  <a:pt x="845" y="808"/>
                </a:moveTo>
                <a:cubicBezTo>
                  <a:pt x="703" y="808"/>
                  <a:pt x="703" y="808"/>
                  <a:pt x="703" y="808"/>
                </a:cubicBezTo>
                <a:cubicBezTo>
                  <a:pt x="703" y="928"/>
                  <a:pt x="703" y="928"/>
                  <a:pt x="703" y="928"/>
                </a:cubicBezTo>
                <a:cubicBezTo>
                  <a:pt x="845" y="928"/>
                  <a:pt x="845" y="928"/>
                  <a:pt x="845" y="928"/>
                </a:cubicBezTo>
                <a:lnTo>
                  <a:pt x="845" y="808"/>
                </a:lnTo>
                <a:close/>
                <a:moveTo>
                  <a:pt x="682" y="808"/>
                </a:moveTo>
                <a:cubicBezTo>
                  <a:pt x="540" y="808"/>
                  <a:pt x="540" y="808"/>
                  <a:pt x="540" y="808"/>
                </a:cubicBezTo>
                <a:cubicBezTo>
                  <a:pt x="540" y="928"/>
                  <a:pt x="540" y="928"/>
                  <a:pt x="540" y="928"/>
                </a:cubicBezTo>
                <a:cubicBezTo>
                  <a:pt x="682" y="928"/>
                  <a:pt x="682" y="928"/>
                  <a:pt x="682" y="928"/>
                </a:cubicBezTo>
                <a:lnTo>
                  <a:pt x="682" y="808"/>
                </a:lnTo>
                <a:close/>
                <a:moveTo>
                  <a:pt x="519" y="808"/>
                </a:moveTo>
                <a:cubicBezTo>
                  <a:pt x="377" y="808"/>
                  <a:pt x="377" y="808"/>
                  <a:pt x="377" y="808"/>
                </a:cubicBezTo>
                <a:cubicBezTo>
                  <a:pt x="377" y="928"/>
                  <a:pt x="377" y="928"/>
                  <a:pt x="377" y="928"/>
                </a:cubicBezTo>
                <a:cubicBezTo>
                  <a:pt x="519" y="928"/>
                  <a:pt x="519" y="928"/>
                  <a:pt x="519" y="928"/>
                </a:cubicBezTo>
                <a:lnTo>
                  <a:pt x="519" y="808"/>
                </a:lnTo>
                <a:close/>
                <a:moveTo>
                  <a:pt x="357" y="808"/>
                </a:moveTo>
                <a:cubicBezTo>
                  <a:pt x="215" y="808"/>
                  <a:pt x="215" y="808"/>
                  <a:pt x="215" y="808"/>
                </a:cubicBezTo>
                <a:cubicBezTo>
                  <a:pt x="215" y="928"/>
                  <a:pt x="215" y="928"/>
                  <a:pt x="215" y="928"/>
                </a:cubicBezTo>
                <a:cubicBezTo>
                  <a:pt x="357" y="928"/>
                  <a:pt x="357" y="928"/>
                  <a:pt x="357" y="928"/>
                </a:cubicBezTo>
                <a:lnTo>
                  <a:pt x="357" y="808"/>
                </a:lnTo>
                <a:close/>
                <a:moveTo>
                  <a:pt x="194" y="808"/>
                </a:moveTo>
                <a:cubicBezTo>
                  <a:pt x="52" y="808"/>
                  <a:pt x="52" y="808"/>
                  <a:pt x="52" y="808"/>
                </a:cubicBezTo>
                <a:cubicBezTo>
                  <a:pt x="52" y="928"/>
                  <a:pt x="52" y="928"/>
                  <a:pt x="52" y="928"/>
                </a:cubicBezTo>
                <a:cubicBezTo>
                  <a:pt x="194" y="928"/>
                  <a:pt x="194" y="928"/>
                  <a:pt x="194" y="928"/>
                </a:cubicBezTo>
                <a:lnTo>
                  <a:pt x="194" y="808"/>
                </a:lnTo>
                <a:close/>
                <a:moveTo>
                  <a:pt x="845" y="668"/>
                </a:moveTo>
                <a:cubicBezTo>
                  <a:pt x="703" y="668"/>
                  <a:pt x="703" y="668"/>
                  <a:pt x="703" y="668"/>
                </a:cubicBezTo>
                <a:cubicBezTo>
                  <a:pt x="703" y="787"/>
                  <a:pt x="703" y="787"/>
                  <a:pt x="703" y="787"/>
                </a:cubicBezTo>
                <a:cubicBezTo>
                  <a:pt x="845" y="787"/>
                  <a:pt x="845" y="787"/>
                  <a:pt x="845" y="787"/>
                </a:cubicBezTo>
                <a:lnTo>
                  <a:pt x="845" y="668"/>
                </a:lnTo>
                <a:close/>
                <a:moveTo>
                  <a:pt x="682" y="668"/>
                </a:moveTo>
                <a:cubicBezTo>
                  <a:pt x="540" y="668"/>
                  <a:pt x="540" y="668"/>
                  <a:pt x="540" y="668"/>
                </a:cubicBezTo>
                <a:cubicBezTo>
                  <a:pt x="540" y="787"/>
                  <a:pt x="540" y="787"/>
                  <a:pt x="540" y="787"/>
                </a:cubicBezTo>
                <a:cubicBezTo>
                  <a:pt x="682" y="787"/>
                  <a:pt x="682" y="787"/>
                  <a:pt x="682" y="787"/>
                </a:cubicBezTo>
                <a:lnTo>
                  <a:pt x="682" y="668"/>
                </a:lnTo>
                <a:close/>
                <a:moveTo>
                  <a:pt x="519" y="668"/>
                </a:moveTo>
                <a:cubicBezTo>
                  <a:pt x="377" y="668"/>
                  <a:pt x="377" y="668"/>
                  <a:pt x="377" y="668"/>
                </a:cubicBezTo>
                <a:cubicBezTo>
                  <a:pt x="377" y="787"/>
                  <a:pt x="377" y="787"/>
                  <a:pt x="377" y="787"/>
                </a:cubicBezTo>
                <a:cubicBezTo>
                  <a:pt x="519" y="787"/>
                  <a:pt x="519" y="787"/>
                  <a:pt x="519" y="787"/>
                </a:cubicBezTo>
                <a:lnTo>
                  <a:pt x="519" y="668"/>
                </a:lnTo>
                <a:close/>
                <a:moveTo>
                  <a:pt x="357" y="668"/>
                </a:moveTo>
                <a:cubicBezTo>
                  <a:pt x="215" y="668"/>
                  <a:pt x="215" y="668"/>
                  <a:pt x="215" y="668"/>
                </a:cubicBezTo>
                <a:cubicBezTo>
                  <a:pt x="215" y="787"/>
                  <a:pt x="215" y="787"/>
                  <a:pt x="215" y="787"/>
                </a:cubicBezTo>
                <a:cubicBezTo>
                  <a:pt x="357" y="787"/>
                  <a:pt x="357" y="787"/>
                  <a:pt x="357" y="787"/>
                </a:cubicBezTo>
                <a:lnTo>
                  <a:pt x="357" y="668"/>
                </a:lnTo>
                <a:close/>
                <a:moveTo>
                  <a:pt x="194" y="668"/>
                </a:moveTo>
                <a:cubicBezTo>
                  <a:pt x="52" y="668"/>
                  <a:pt x="52" y="668"/>
                  <a:pt x="52" y="668"/>
                </a:cubicBezTo>
                <a:cubicBezTo>
                  <a:pt x="52" y="787"/>
                  <a:pt x="52" y="787"/>
                  <a:pt x="52" y="787"/>
                </a:cubicBezTo>
                <a:cubicBezTo>
                  <a:pt x="194" y="787"/>
                  <a:pt x="194" y="787"/>
                  <a:pt x="194" y="787"/>
                </a:cubicBezTo>
                <a:lnTo>
                  <a:pt x="194" y="668"/>
                </a:lnTo>
                <a:close/>
                <a:moveTo>
                  <a:pt x="775" y="493"/>
                </a:moveTo>
                <a:cubicBezTo>
                  <a:pt x="775" y="511"/>
                  <a:pt x="775" y="511"/>
                  <a:pt x="775" y="511"/>
                </a:cubicBezTo>
                <a:cubicBezTo>
                  <a:pt x="775" y="527"/>
                  <a:pt x="762" y="540"/>
                  <a:pt x="747" y="540"/>
                </a:cubicBezTo>
                <a:cubicBezTo>
                  <a:pt x="731" y="540"/>
                  <a:pt x="718" y="527"/>
                  <a:pt x="718" y="511"/>
                </a:cubicBezTo>
                <a:cubicBezTo>
                  <a:pt x="718" y="493"/>
                  <a:pt x="718" y="493"/>
                  <a:pt x="718" y="493"/>
                </a:cubicBezTo>
                <a:cubicBezTo>
                  <a:pt x="690" y="493"/>
                  <a:pt x="690" y="493"/>
                  <a:pt x="690" y="493"/>
                </a:cubicBezTo>
                <a:cubicBezTo>
                  <a:pt x="690" y="511"/>
                  <a:pt x="690" y="511"/>
                  <a:pt x="690" y="511"/>
                </a:cubicBezTo>
                <a:cubicBezTo>
                  <a:pt x="690" y="527"/>
                  <a:pt x="677" y="540"/>
                  <a:pt x="661" y="540"/>
                </a:cubicBezTo>
                <a:cubicBezTo>
                  <a:pt x="646" y="540"/>
                  <a:pt x="633" y="527"/>
                  <a:pt x="633" y="511"/>
                </a:cubicBezTo>
                <a:cubicBezTo>
                  <a:pt x="633" y="493"/>
                  <a:pt x="633" y="493"/>
                  <a:pt x="633" y="493"/>
                </a:cubicBezTo>
                <a:cubicBezTo>
                  <a:pt x="604" y="493"/>
                  <a:pt x="604" y="493"/>
                  <a:pt x="604" y="493"/>
                </a:cubicBezTo>
                <a:cubicBezTo>
                  <a:pt x="604" y="511"/>
                  <a:pt x="604" y="511"/>
                  <a:pt x="604" y="511"/>
                </a:cubicBezTo>
                <a:cubicBezTo>
                  <a:pt x="604" y="527"/>
                  <a:pt x="592" y="540"/>
                  <a:pt x="576" y="540"/>
                </a:cubicBezTo>
                <a:cubicBezTo>
                  <a:pt x="561" y="540"/>
                  <a:pt x="548" y="527"/>
                  <a:pt x="548" y="511"/>
                </a:cubicBezTo>
                <a:cubicBezTo>
                  <a:pt x="548" y="493"/>
                  <a:pt x="548" y="493"/>
                  <a:pt x="548" y="493"/>
                </a:cubicBezTo>
                <a:cubicBezTo>
                  <a:pt x="519" y="493"/>
                  <a:pt x="519" y="493"/>
                  <a:pt x="519" y="493"/>
                </a:cubicBezTo>
                <a:cubicBezTo>
                  <a:pt x="519" y="511"/>
                  <a:pt x="519" y="511"/>
                  <a:pt x="519" y="511"/>
                </a:cubicBezTo>
                <a:cubicBezTo>
                  <a:pt x="519" y="527"/>
                  <a:pt x="507" y="540"/>
                  <a:pt x="491" y="540"/>
                </a:cubicBezTo>
                <a:cubicBezTo>
                  <a:pt x="475" y="540"/>
                  <a:pt x="463" y="527"/>
                  <a:pt x="463" y="511"/>
                </a:cubicBezTo>
                <a:cubicBezTo>
                  <a:pt x="463" y="493"/>
                  <a:pt x="463" y="493"/>
                  <a:pt x="463" y="493"/>
                </a:cubicBezTo>
                <a:cubicBezTo>
                  <a:pt x="434" y="493"/>
                  <a:pt x="434" y="493"/>
                  <a:pt x="434" y="493"/>
                </a:cubicBezTo>
                <a:cubicBezTo>
                  <a:pt x="434" y="511"/>
                  <a:pt x="434" y="511"/>
                  <a:pt x="434" y="511"/>
                </a:cubicBezTo>
                <a:cubicBezTo>
                  <a:pt x="434" y="527"/>
                  <a:pt x="421" y="540"/>
                  <a:pt x="406" y="540"/>
                </a:cubicBezTo>
                <a:cubicBezTo>
                  <a:pt x="390" y="540"/>
                  <a:pt x="378" y="527"/>
                  <a:pt x="378" y="511"/>
                </a:cubicBezTo>
                <a:cubicBezTo>
                  <a:pt x="378" y="493"/>
                  <a:pt x="378" y="493"/>
                  <a:pt x="378" y="493"/>
                </a:cubicBezTo>
                <a:cubicBezTo>
                  <a:pt x="349" y="493"/>
                  <a:pt x="349" y="493"/>
                  <a:pt x="349" y="493"/>
                </a:cubicBezTo>
                <a:cubicBezTo>
                  <a:pt x="349" y="511"/>
                  <a:pt x="349" y="511"/>
                  <a:pt x="349" y="511"/>
                </a:cubicBezTo>
                <a:cubicBezTo>
                  <a:pt x="349" y="527"/>
                  <a:pt x="336" y="540"/>
                  <a:pt x="321" y="540"/>
                </a:cubicBezTo>
                <a:cubicBezTo>
                  <a:pt x="305" y="540"/>
                  <a:pt x="292" y="527"/>
                  <a:pt x="292" y="511"/>
                </a:cubicBezTo>
                <a:cubicBezTo>
                  <a:pt x="292" y="493"/>
                  <a:pt x="292" y="493"/>
                  <a:pt x="292" y="493"/>
                </a:cubicBezTo>
                <a:cubicBezTo>
                  <a:pt x="264" y="493"/>
                  <a:pt x="264" y="493"/>
                  <a:pt x="264" y="493"/>
                </a:cubicBezTo>
                <a:cubicBezTo>
                  <a:pt x="264" y="511"/>
                  <a:pt x="264" y="511"/>
                  <a:pt x="264" y="511"/>
                </a:cubicBezTo>
                <a:cubicBezTo>
                  <a:pt x="264" y="527"/>
                  <a:pt x="251" y="540"/>
                  <a:pt x="235" y="540"/>
                </a:cubicBezTo>
                <a:cubicBezTo>
                  <a:pt x="220" y="540"/>
                  <a:pt x="207" y="527"/>
                  <a:pt x="207" y="511"/>
                </a:cubicBezTo>
                <a:cubicBezTo>
                  <a:pt x="207" y="493"/>
                  <a:pt x="207" y="493"/>
                  <a:pt x="207" y="493"/>
                </a:cubicBezTo>
                <a:cubicBezTo>
                  <a:pt x="179" y="493"/>
                  <a:pt x="179" y="493"/>
                  <a:pt x="179" y="493"/>
                </a:cubicBezTo>
                <a:cubicBezTo>
                  <a:pt x="179" y="511"/>
                  <a:pt x="179" y="511"/>
                  <a:pt x="179" y="511"/>
                </a:cubicBezTo>
                <a:cubicBezTo>
                  <a:pt x="179" y="527"/>
                  <a:pt x="166" y="540"/>
                  <a:pt x="150" y="540"/>
                </a:cubicBezTo>
                <a:cubicBezTo>
                  <a:pt x="135" y="540"/>
                  <a:pt x="122" y="527"/>
                  <a:pt x="122" y="511"/>
                </a:cubicBezTo>
                <a:cubicBezTo>
                  <a:pt x="122" y="493"/>
                  <a:pt x="122" y="493"/>
                  <a:pt x="122" y="493"/>
                </a:cubicBezTo>
                <a:cubicBezTo>
                  <a:pt x="42" y="493"/>
                  <a:pt x="42" y="493"/>
                  <a:pt x="42" y="493"/>
                </a:cubicBezTo>
                <a:cubicBezTo>
                  <a:pt x="42" y="647"/>
                  <a:pt x="42" y="647"/>
                  <a:pt x="42" y="647"/>
                </a:cubicBezTo>
                <a:cubicBezTo>
                  <a:pt x="855" y="647"/>
                  <a:pt x="855" y="647"/>
                  <a:pt x="855" y="647"/>
                </a:cubicBezTo>
                <a:cubicBezTo>
                  <a:pt x="855" y="493"/>
                  <a:pt x="855" y="493"/>
                  <a:pt x="855" y="493"/>
                </a:cubicBezTo>
                <a:lnTo>
                  <a:pt x="775" y="493"/>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19057786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solidFill>
          <a:schemeClr val="accent1">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1">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7713385" y="2136047"/>
            <a:ext cx="3499128" cy="2114058"/>
            <a:chOff x="1411369" y="3975421"/>
            <a:chExt cx="1714604" cy="1035908"/>
          </a:xfrm>
        </p:grpSpPr>
        <p:sp>
          <p:nvSpPr>
            <p:cNvPr id="12" name="Freeform 6"/>
            <p:cNvSpPr>
              <a:spLocks/>
            </p:cNvSpPr>
            <p:nvPr userDrawn="1"/>
          </p:nvSpPr>
          <p:spPr bwMode="auto">
            <a:xfrm>
              <a:off x="1900471" y="3975421"/>
              <a:ext cx="1225502" cy="656717"/>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7"/>
            <p:cNvSpPr>
              <a:spLocks/>
            </p:cNvSpPr>
            <p:nvPr userDrawn="1"/>
          </p:nvSpPr>
          <p:spPr bwMode="auto">
            <a:xfrm>
              <a:off x="1411369" y="4269433"/>
              <a:ext cx="1390368" cy="741896"/>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716053826"/>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7478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3355543"/>
      </p:ext>
    </p:extLst>
  </p:cSld>
  <p:clrMap bg1="lt1" tx1="dk1" bg2="lt2" tx2="dk2" accent1="accent1" accent2="accent2" accent3="accent3" accent4="accent4" accent5="accent5" accent6="accent6" hlink="hlink" folHlink="folHlink"/>
  <p:sldLayoutIdLst>
    <p:sldLayoutId id="2147483761" r:id="rId1"/>
    <p:sldLayoutId id="2147483762" r:id="rId2"/>
    <p:sldLayoutId id="2147483763" r:id="rId3"/>
    <p:sldLayoutId id="2147483764" r:id="rId4"/>
    <p:sldLayoutId id="2147483765" r:id="rId5"/>
    <p:sldLayoutId id="2147483766" r:id="rId6"/>
    <p:sldLayoutId id="2147483767" r:id="rId7"/>
    <p:sldLayoutId id="2147483768" r:id="rId8"/>
    <p:sldLayoutId id="2147483769" r:id="rId9"/>
    <p:sldLayoutId id="2147483770" r:id="rId10"/>
    <p:sldLayoutId id="2147483771" r:id="rId11"/>
    <p:sldLayoutId id="2147483772" r:id="rId12"/>
    <p:sldLayoutId id="2147483773" r:id="rId13"/>
    <p:sldLayoutId id="2147483774" r:id="rId14"/>
    <p:sldLayoutId id="2147483775" r:id="rId15"/>
    <p:sldLayoutId id="2147483776" r:id="rId16"/>
    <p:sldLayoutId id="2147483777" r:id="rId17"/>
    <p:sldLayoutId id="2147483778" r:id="rId18"/>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5400" b="0" kern="1200" cap="none" spc="-100" baseline="0" dirty="0" smtClean="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p:titleStyle>
    <p:bodyStyle>
      <a:lvl1pPr marL="460375" indent="-460375" algn="l" defTabSz="91436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80000"/>
        <a:buFont typeface="Arial" pitchFamily="34" charset="0"/>
        <a:buChar char="•"/>
        <a:defRPr sz="2800" kern="120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4" name="Rectangle 3"/>
          <p:cNvSpPr/>
          <p:nvPr/>
        </p:nvSpPr>
        <p:spPr bwMode="auto">
          <a:xfrm>
            <a:off x="1" y="0"/>
            <a:ext cx="308344" cy="68580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 name="Rectangle 4"/>
          <p:cNvSpPr/>
          <p:nvPr/>
        </p:nvSpPr>
        <p:spPr bwMode="auto">
          <a:xfrm>
            <a:off x="0" y="0"/>
            <a:ext cx="12188825" cy="1447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 name="Title Placeholder 1"/>
          <p:cNvSpPr>
            <a:spLocks noGrp="1"/>
          </p:cNvSpPr>
          <p:nvPr>
            <p:ph type="title"/>
          </p:nvPr>
        </p:nvSpPr>
        <p:spPr>
          <a:xfrm>
            <a:off x="519111" y="228601"/>
            <a:ext cx="11149014" cy="6647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3" y="1905000"/>
            <a:ext cx="11149012" cy="1618905"/>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05640138"/>
      </p:ext>
    </p:extLst>
  </p:cSld>
  <p:clrMap bg1="lt1" tx1="dk1" bg2="lt2" tx2="dk2" accent1="accent1" accent2="accent2" accent3="accent3" accent4="accent4" accent5="accent5" accent6="accent6" hlink="hlink" folHlink="folHlink"/>
  <p:sldLayoutIdLst>
    <p:sldLayoutId id="2147483780" r:id="rId1"/>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4800" b="0" kern="1200" cap="none" spc="-100" baseline="0" dirty="0">
          <a:ln w="3175">
            <a:noFill/>
          </a:ln>
          <a:solidFill>
            <a:schemeClr val="bg1">
              <a:alpha val="99000"/>
            </a:schemeClr>
          </a:solidFill>
          <a:effectLst/>
          <a:latin typeface="Segoe UI Light" pitchFamily="34" charset="0"/>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2400" b="0" kern="1200">
          <a:gradFill>
            <a:gsLst>
              <a:gs pos="0">
                <a:srgbClr val="595959"/>
              </a:gs>
              <a:gs pos="86000">
                <a:srgbClr val="595959"/>
              </a:gs>
            </a:gsLst>
            <a:lin ang="5400000" scaled="0"/>
          </a:gra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000" b="0" kern="1200">
          <a:gradFill>
            <a:gsLst>
              <a:gs pos="0">
                <a:srgbClr val="595959"/>
              </a:gs>
              <a:gs pos="86000">
                <a:srgbClr val="595959"/>
              </a:gs>
            </a:gsLst>
            <a:lin ang="5400000" scaled="0"/>
          </a:gra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1800" b="0" kern="1200">
          <a:gradFill>
            <a:gsLst>
              <a:gs pos="0">
                <a:srgbClr val="595959"/>
              </a:gs>
              <a:gs pos="86000">
                <a:srgbClr val="595959"/>
              </a:gs>
            </a:gsLst>
            <a:lin ang="5400000" scaled="0"/>
          </a:gra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1800" b="0" kern="1200">
          <a:gradFill>
            <a:gsLst>
              <a:gs pos="0">
                <a:srgbClr val="595959"/>
              </a:gs>
              <a:gs pos="86000">
                <a:srgbClr val="595959"/>
              </a:gs>
            </a:gsLst>
            <a:lin ang="5400000" scaled="0"/>
          </a:gra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1800" b="0" kern="1200">
          <a:gradFill>
            <a:gsLst>
              <a:gs pos="0">
                <a:srgbClr val="595959"/>
              </a:gs>
              <a:gs pos="86000">
                <a:srgbClr val="595959"/>
              </a:gs>
            </a:gsLst>
            <a:lin ang="5400000" scaled="0"/>
          </a:gra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6.xml"/><Relationship Id="rId1" Type="http://schemas.openxmlformats.org/officeDocument/2006/relationships/vmlDrawing" Target="../drawings/vmlDrawing3.vml"/><Relationship Id="rId5" Type="http://schemas.openxmlformats.org/officeDocument/2006/relationships/image" Target="../media/image9.emf"/><Relationship Id="rId4" Type="http://schemas.openxmlformats.org/officeDocument/2006/relationships/oleObject" Target="../embeddings/oleObject3.bin"/></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vmlDrawing" Target="../drawings/vmlDrawing1.vml"/><Relationship Id="rId5" Type="http://schemas.openxmlformats.org/officeDocument/2006/relationships/image" Target="../media/image9.emf"/><Relationship Id="rId4" Type="http://schemas.openxmlformats.org/officeDocument/2006/relationships/oleObject" Target="../embeddings/oleObject1.bin"/></Relationships>
</file>

<file path=ppt/slides/_rels/slide3.xml.rels><?xml version="1.0" encoding="UTF-8" standalone="yes"?>
<Relationships xmlns="http://schemas.openxmlformats.org/package/2006/relationships"><Relationship Id="rId3" Type="http://schemas.openxmlformats.org/officeDocument/2006/relationships/tags" Target="../tags/tag4.xml"/><Relationship Id="rId7" Type="http://schemas.openxmlformats.org/officeDocument/2006/relationships/image" Target="../media/image9.emf"/><Relationship Id="rId2" Type="http://schemas.openxmlformats.org/officeDocument/2006/relationships/tags" Target="../tags/tag3.xml"/><Relationship Id="rId1" Type="http://schemas.openxmlformats.org/officeDocument/2006/relationships/vmlDrawing" Target="../drawings/vmlDrawing2.vml"/><Relationship Id="rId6" Type="http://schemas.openxmlformats.org/officeDocument/2006/relationships/oleObject" Target="../embeddings/oleObject2.bin"/><Relationship Id="rId5" Type="http://schemas.openxmlformats.org/officeDocument/2006/relationships/slideLayout" Target="../slideLayouts/slideLayout8.xml"/><Relationship Id="rId4" Type="http://schemas.openxmlformats.org/officeDocument/2006/relationships/tags" Target="../tags/tag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0.emf"/><Relationship Id="rId3" Type="http://schemas.openxmlformats.org/officeDocument/2006/relationships/image" Target="../media/image11.png"/><Relationship Id="rId7" Type="http://schemas.openxmlformats.org/officeDocument/2006/relationships/image" Target="../media/image15.png"/><Relationship Id="rId12" Type="http://schemas.microsoft.com/office/2007/relationships/hdphoto" Target="../media/hdphoto2.wdp"/><Relationship Id="rId2"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image" Target="../media/image14.png"/><Relationship Id="rId11" Type="http://schemas.openxmlformats.org/officeDocument/2006/relationships/image" Target="../media/image19.png"/><Relationship Id="rId5" Type="http://schemas.openxmlformats.org/officeDocument/2006/relationships/image" Target="../media/image13.png"/><Relationship Id="rId10" Type="http://schemas.openxmlformats.org/officeDocument/2006/relationships/image" Target="../media/image18.png"/><Relationship Id="rId4" Type="http://schemas.openxmlformats.org/officeDocument/2006/relationships/image" Target="../media/image12.png"/><Relationship Id="rId9" Type="http://schemas.openxmlformats.org/officeDocument/2006/relationships/image" Target="../media/image17.png"/></Relationships>
</file>

<file path=ppt/slides/_rels/slide6.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0.emf"/><Relationship Id="rId3" Type="http://schemas.openxmlformats.org/officeDocument/2006/relationships/image" Target="../media/image11.png"/><Relationship Id="rId7" Type="http://schemas.openxmlformats.org/officeDocument/2006/relationships/image" Target="../media/image15.png"/><Relationship Id="rId12" Type="http://schemas.microsoft.com/office/2007/relationships/hdphoto" Target="../media/hdphoto2.wdp"/><Relationship Id="rId2"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image" Target="../media/image14.png"/><Relationship Id="rId11" Type="http://schemas.openxmlformats.org/officeDocument/2006/relationships/image" Target="../media/image19.png"/><Relationship Id="rId5" Type="http://schemas.openxmlformats.org/officeDocument/2006/relationships/image" Target="../media/image13.png"/><Relationship Id="rId10" Type="http://schemas.openxmlformats.org/officeDocument/2006/relationships/image" Target="../media/image18.png"/><Relationship Id="rId4" Type="http://schemas.openxmlformats.org/officeDocument/2006/relationships/image" Target="../media/image12.png"/><Relationship Id="rId9" Type="http://schemas.openxmlformats.org/officeDocument/2006/relationships/image" Target="../media/image17.png"/></Relationships>
</file>

<file path=ppt/slides/_rels/slide7.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0.emf"/><Relationship Id="rId3" Type="http://schemas.openxmlformats.org/officeDocument/2006/relationships/image" Target="../media/image11.png"/><Relationship Id="rId7" Type="http://schemas.openxmlformats.org/officeDocument/2006/relationships/image" Target="../media/image15.png"/><Relationship Id="rId12" Type="http://schemas.microsoft.com/office/2007/relationships/hdphoto" Target="../media/hdphoto2.wdp"/><Relationship Id="rId2"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image" Target="../media/image14.png"/><Relationship Id="rId11" Type="http://schemas.openxmlformats.org/officeDocument/2006/relationships/image" Target="../media/image19.png"/><Relationship Id="rId5" Type="http://schemas.openxmlformats.org/officeDocument/2006/relationships/image" Target="../media/image13.png"/><Relationship Id="rId10" Type="http://schemas.openxmlformats.org/officeDocument/2006/relationships/image" Target="../media/image18.png"/><Relationship Id="rId4" Type="http://schemas.openxmlformats.org/officeDocument/2006/relationships/image" Target="../media/image12.png"/><Relationship Id="rId9" Type="http://schemas.openxmlformats.org/officeDocument/2006/relationships/image" Target="../media/image1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0.emf"/><Relationship Id="rId3" Type="http://schemas.openxmlformats.org/officeDocument/2006/relationships/image" Target="../media/image11.png"/><Relationship Id="rId7" Type="http://schemas.openxmlformats.org/officeDocument/2006/relationships/image" Target="../media/image15.png"/><Relationship Id="rId12" Type="http://schemas.microsoft.com/office/2007/relationships/hdphoto" Target="../media/hdphoto2.wdp"/><Relationship Id="rId2"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image" Target="../media/image14.png"/><Relationship Id="rId11" Type="http://schemas.openxmlformats.org/officeDocument/2006/relationships/image" Target="../media/image19.png"/><Relationship Id="rId5" Type="http://schemas.openxmlformats.org/officeDocument/2006/relationships/image" Target="../media/image13.png"/><Relationship Id="rId10" Type="http://schemas.openxmlformats.org/officeDocument/2006/relationships/image" Target="../media/image18.png"/><Relationship Id="rId4" Type="http://schemas.openxmlformats.org/officeDocument/2006/relationships/image" Target="../media/image12.png"/><Relationship Id="rId9"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WebCamps</a:t>
            </a:r>
            <a:r>
              <a:rPr lang="en-US" dirty="0"/>
              <a:t> Online</a:t>
            </a:r>
          </a:p>
        </p:txBody>
      </p:sp>
      <p:grpSp>
        <p:nvGrpSpPr>
          <p:cNvPr id="16" name="Group 15"/>
          <p:cNvGrpSpPr/>
          <p:nvPr/>
        </p:nvGrpSpPr>
        <p:grpSpPr>
          <a:xfrm>
            <a:off x="-1" y="1141412"/>
            <a:ext cx="11676064" cy="1645920"/>
            <a:chOff x="-1" y="1141412"/>
            <a:chExt cx="11676064" cy="1645920"/>
          </a:xfrm>
        </p:grpSpPr>
        <p:sp>
          <p:nvSpPr>
            <p:cNvPr id="4" name="Rectangle 3"/>
            <p:cNvSpPr/>
            <p:nvPr/>
          </p:nvSpPr>
          <p:spPr bwMode="auto">
            <a:xfrm>
              <a:off x="-1" y="1141412"/>
              <a:ext cx="3657600" cy="164592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8" name="Rectangle 7"/>
            <p:cNvSpPr/>
            <p:nvPr/>
          </p:nvSpPr>
          <p:spPr>
            <a:xfrm>
              <a:off x="3651849" y="1141412"/>
              <a:ext cx="8024214" cy="1645919"/>
            </a:xfrm>
            <a:prstGeom prst="rect">
              <a:avLst/>
            </a:prstGeom>
          </p:spPr>
          <p:txBody>
            <a:bodyPr wrap="square" lIns="274320" anchor="ctr">
              <a:noAutofit/>
            </a:bodyPr>
            <a:lstStyle/>
            <a:p>
              <a:pPr marL="3175" lvl="0" defTabSz="914363">
                <a:lnSpc>
                  <a:spcPct val="90000"/>
                </a:lnSpc>
                <a:spcBef>
                  <a:spcPts val="600"/>
                </a:spcBef>
                <a:buSzPct val="80000"/>
              </a:pPr>
              <a:r>
                <a:rPr lang="en-US" sz="2600" spc="-100" dirty="0">
                  <a:solidFill>
                    <a:srgbClr val="00AEEF">
                      <a:alpha val="99000"/>
                    </a:srgbClr>
                  </a:solidFill>
                  <a:latin typeface="Segoe UI Light" pitchFamily="34" charset="0"/>
                </a:rPr>
                <a:t>Twitter: </a:t>
              </a:r>
              <a:r>
                <a:rPr lang="en-US" sz="2600" spc="-100" dirty="0">
                  <a:gradFill>
                    <a:gsLst>
                      <a:gs pos="0">
                        <a:srgbClr val="595959"/>
                      </a:gs>
                      <a:gs pos="86000">
                        <a:srgbClr val="595959"/>
                      </a:gs>
                    </a:gsLst>
                    <a:lin ang="5400000" scaled="0"/>
                  </a:gradFill>
                  <a:latin typeface="Segoe UI Light" pitchFamily="34" charset="0"/>
                </a:rPr>
                <a:t/>
              </a:r>
              <a:br>
                <a:rPr lang="en-US" sz="2600" spc="-100" dirty="0">
                  <a:gradFill>
                    <a:gsLst>
                      <a:gs pos="0">
                        <a:srgbClr val="595959"/>
                      </a:gs>
                      <a:gs pos="86000">
                        <a:srgbClr val="595959"/>
                      </a:gs>
                    </a:gsLst>
                    <a:lin ang="5400000" scaled="0"/>
                  </a:gradFill>
                  <a:latin typeface="Segoe UI Light" pitchFamily="34" charset="0"/>
                </a:rPr>
              </a:br>
              <a:r>
                <a:rPr lang="en-US" sz="2600" spc="-100" dirty="0">
                  <a:gradFill>
                    <a:gsLst>
                      <a:gs pos="0">
                        <a:srgbClr val="595959"/>
                      </a:gs>
                      <a:gs pos="86000">
                        <a:srgbClr val="595959"/>
                      </a:gs>
                    </a:gsLst>
                    <a:lin ang="5400000" scaled="0"/>
                  </a:gradFill>
                  <a:latin typeface="Segoe UI Light" pitchFamily="34" charset="0"/>
                </a:rPr>
                <a:t>Follow @</a:t>
              </a:r>
              <a:r>
                <a:rPr lang="en-US" sz="2600" spc="-100" dirty="0" err="1">
                  <a:gradFill>
                    <a:gsLst>
                      <a:gs pos="0">
                        <a:srgbClr val="595959"/>
                      </a:gs>
                      <a:gs pos="86000">
                        <a:srgbClr val="595959"/>
                      </a:gs>
                    </a:gsLst>
                    <a:lin ang="5400000" scaled="0"/>
                  </a:gradFill>
                  <a:latin typeface="Segoe UI Light" pitchFamily="34" charset="0"/>
                </a:rPr>
                <a:t>webcamps</a:t>
              </a:r>
              <a:r>
                <a:rPr lang="en-US" sz="2600" spc="-100" dirty="0">
                  <a:gradFill>
                    <a:gsLst>
                      <a:gs pos="0">
                        <a:srgbClr val="595959"/>
                      </a:gs>
                      <a:gs pos="86000">
                        <a:srgbClr val="595959"/>
                      </a:gs>
                    </a:gsLst>
                    <a:lin ang="5400000" scaled="0"/>
                  </a:gradFill>
                  <a:latin typeface="Segoe UI Light" pitchFamily="34" charset="0"/>
                </a:rPr>
                <a:t/>
              </a:r>
              <a:br>
                <a:rPr lang="en-US" sz="2600" spc="-100" dirty="0">
                  <a:gradFill>
                    <a:gsLst>
                      <a:gs pos="0">
                        <a:srgbClr val="595959"/>
                      </a:gs>
                      <a:gs pos="86000">
                        <a:srgbClr val="595959"/>
                      </a:gs>
                    </a:gsLst>
                    <a:lin ang="5400000" scaled="0"/>
                  </a:gradFill>
                  <a:latin typeface="Segoe UI Light" pitchFamily="34" charset="0"/>
                </a:rPr>
              </a:br>
              <a:r>
                <a:rPr lang="en-US" sz="2600" spc="-100" dirty="0">
                  <a:gradFill>
                    <a:gsLst>
                      <a:gs pos="0">
                        <a:srgbClr val="595959"/>
                      </a:gs>
                      <a:gs pos="86000">
                        <a:srgbClr val="595959"/>
                      </a:gs>
                    </a:gsLst>
                    <a:lin ang="5400000" scaled="0"/>
                  </a:gradFill>
                  <a:latin typeface="Segoe UI Light" pitchFamily="34" charset="0"/>
                </a:rPr>
                <a:t>Hashtag </a:t>
              </a:r>
              <a:r>
                <a:rPr lang="en-US" sz="2600" spc="-100" dirty="0" smtClean="0">
                  <a:gradFill>
                    <a:gsLst>
                      <a:gs pos="0">
                        <a:srgbClr val="595959"/>
                      </a:gs>
                      <a:gs pos="86000">
                        <a:srgbClr val="595959"/>
                      </a:gs>
                    </a:gsLst>
                    <a:lin ang="5400000" scaled="0"/>
                  </a:gradFill>
                  <a:latin typeface="Segoe UI Light" pitchFamily="34" charset="0"/>
                </a:rPr>
                <a:t>#</a:t>
              </a:r>
              <a:r>
                <a:rPr lang="en-US" sz="2600" spc="-100" dirty="0" err="1" smtClean="0">
                  <a:gradFill>
                    <a:gsLst>
                      <a:gs pos="0">
                        <a:srgbClr val="595959"/>
                      </a:gs>
                      <a:gs pos="86000">
                        <a:srgbClr val="595959"/>
                      </a:gs>
                    </a:gsLst>
                    <a:lin ang="5400000" scaled="0"/>
                  </a:gradFill>
                  <a:latin typeface="Segoe UI Light" pitchFamily="34" charset="0"/>
                </a:rPr>
                <a:t>devcamps</a:t>
              </a:r>
              <a:endParaRPr lang="en-US" sz="2600" spc="-100" dirty="0">
                <a:gradFill>
                  <a:gsLst>
                    <a:gs pos="0">
                      <a:srgbClr val="595959"/>
                    </a:gs>
                    <a:gs pos="86000">
                      <a:srgbClr val="595959"/>
                    </a:gs>
                  </a:gsLst>
                  <a:lin ang="5400000" scaled="0"/>
                </a:gradFill>
                <a:latin typeface="Segoe UI Light" pitchFamily="34" charset="0"/>
              </a:endParaRPr>
            </a:p>
            <a:p>
              <a:pPr marL="3175" lvl="0" defTabSz="914363">
                <a:lnSpc>
                  <a:spcPct val="90000"/>
                </a:lnSpc>
                <a:spcBef>
                  <a:spcPts val="600"/>
                </a:spcBef>
                <a:buSzPct val="80000"/>
              </a:pPr>
              <a:r>
                <a:rPr lang="en-US" sz="2600" spc="-100" dirty="0" smtClean="0">
                  <a:gradFill>
                    <a:gsLst>
                      <a:gs pos="0">
                        <a:srgbClr val="595959"/>
                      </a:gs>
                      <a:gs pos="86000">
                        <a:srgbClr val="595959"/>
                      </a:gs>
                    </a:gsLst>
                    <a:lin ang="5400000" scaled="0"/>
                  </a:gradFill>
                  <a:latin typeface="Segoe UI Light" pitchFamily="34" charset="0"/>
                </a:rPr>
                <a:t>[Speaker] / [Twitter]</a:t>
              </a:r>
              <a:endParaRPr lang="en-US" sz="2600" spc="-100" dirty="0">
                <a:gradFill>
                  <a:gsLst>
                    <a:gs pos="0">
                      <a:srgbClr val="595959"/>
                    </a:gs>
                    <a:gs pos="86000">
                      <a:srgbClr val="595959"/>
                    </a:gs>
                  </a:gsLst>
                  <a:lin ang="5400000" scaled="0"/>
                </a:gradFill>
                <a:latin typeface="Segoe UI Light" pitchFamily="34" charset="0"/>
              </a:endParaRPr>
            </a:p>
          </p:txBody>
        </p:sp>
        <p:sp>
          <p:nvSpPr>
            <p:cNvPr id="9" name="Freeform 13"/>
            <p:cNvSpPr>
              <a:spLocks noEditPoints="1"/>
            </p:cNvSpPr>
            <p:nvPr/>
          </p:nvSpPr>
          <p:spPr bwMode="black">
            <a:xfrm>
              <a:off x="1198380" y="1141414"/>
              <a:ext cx="1933123" cy="1645918"/>
            </a:xfrm>
            <a:custGeom>
              <a:avLst/>
              <a:gdLst>
                <a:gd name="T0" fmla="*/ 344 w 414"/>
                <a:gd name="T1" fmla="*/ 55 h 353"/>
                <a:gd name="T2" fmla="*/ 296 w 414"/>
                <a:gd name="T3" fmla="*/ 9 h 353"/>
                <a:gd name="T4" fmla="*/ 206 w 414"/>
                <a:gd name="T5" fmla="*/ 45 h 353"/>
                <a:gd name="T6" fmla="*/ 0 w 414"/>
                <a:gd name="T7" fmla="*/ 174 h 353"/>
                <a:gd name="T8" fmla="*/ 158 w 414"/>
                <a:gd name="T9" fmla="*/ 278 h 353"/>
                <a:gd name="T10" fmla="*/ 160 w 414"/>
                <a:gd name="T11" fmla="*/ 278 h 353"/>
                <a:gd name="T12" fmla="*/ 160 w 414"/>
                <a:gd name="T13" fmla="*/ 332 h 353"/>
                <a:gd name="T14" fmla="*/ 133 w 414"/>
                <a:gd name="T15" fmla="*/ 337 h 353"/>
                <a:gd name="T16" fmla="*/ 128 w 414"/>
                <a:gd name="T17" fmla="*/ 347 h 353"/>
                <a:gd name="T18" fmla="*/ 137 w 414"/>
                <a:gd name="T19" fmla="*/ 352 h 353"/>
                <a:gd name="T20" fmla="*/ 137 w 414"/>
                <a:gd name="T21" fmla="*/ 352 h 353"/>
                <a:gd name="T22" fmla="*/ 176 w 414"/>
                <a:gd name="T23" fmla="*/ 346 h 353"/>
                <a:gd name="T24" fmla="*/ 215 w 414"/>
                <a:gd name="T25" fmla="*/ 352 h 353"/>
                <a:gd name="T26" fmla="*/ 218 w 414"/>
                <a:gd name="T27" fmla="*/ 352 h 353"/>
                <a:gd name="T28" fmla="*/ 224 w 414"/>
                <a:gd name="T29" fmla="*/ 347 h 353"/>
                <a:gd name="T30" fmla="*/ 245 w 414"/>
                <a:gd name="T31" fmla="*/ 352 h 353"/>
                <a:gd name="T32" fmla="*/ 248 w 414"/>
                <a:gd name="T33" fmla="*/ 352 h 353"/>
                <a:gd name="T34" fmla="*/ 255 w 414"/>
                <a:gd name="T35" fmla="*/ 347 h 353"/>
                <a:gd name="T36" fmla="*/ 250 w 414"/>
                <a:gd name="T37" fmla="*/ 337 h 353"/>
                <a:gd name="T38" fmla="*/ 207 w 414"/>
                <a:gd name="T39" fmla="*/ 331 h 353"/>
                <a:gd name="T40" fmla="*/ 207 w 414"/>
                <a:gd name="T41" fmla="*/ 271 h 353"/>
                <a:gd name="T42" fmla="*/ 343 w 414"/>
                <a:gd name="T43" fmla="*/ 112 h 353"/>
                <a:gd name="T44" fmla="*/ 414 w 414"/>
                <a:gd name="T45" fmla="*/ 83 h 353"/>
                <a:gd name="T46" fmla="*/ 344 w 414"/>
                <a:gd name="T47" fmla="*/ 55 h 353"/>
                <a:gd name="T48" fmla="*/ 192 w 414"/>
                <a:gd name="T49" fmla="*/ 332 h 353"/>
                <a:gd name="T50" fmla="*/ 192 w 414"/>
                <a:gd name="T51" fmla="*/ 332 h 353"/>
                <a:gd name="T52" fmla="*/ 191 w 414"/>
                <a:gd name="T53" fmla="*/ 332 h 353"/>
                <a:gd name="T54" fmla="*/ 176 w 414"/>
                <a:gd name="T55" fmla="*/ 331 h 353"/>
                <a:gd name="T56" fmla="*/ 175 w 414"/>
                <a:gd name="T57" fmla="*/ 331 h 353"/>
                <a:gd name="T58" fmla="*/ 175 w 414"/>
                <a:gd name="T59" fmla="*/ 277 h 353"/>
                <a:gd name="T60" fmla="*/ 192 w 414"/>
                <a:gd name="T61" fmla="*/ 275 h 353"/>
                <a:gd name="T62" fmla="*/ 192 w 414"/>
                <a:gd name="T63" fmla="*/ 332 h 353"/>
                <a:gd name="T64" fmla="*/ 286 w 414"/>
                <a:gd name="T65" fmla="*/ 82 h 353"/>
                <a:gd name="T66" fmla="*/ 271 w 414"/>
                <a:gd name="T67" fmla="*/ 67 h 353"/>
                <a:gd name="T68" fmla="*/ 286 w 414"/>
                <a:gd name="T69" fmla="*/ 52 h 353"/>
                <a:gd name="T70" fmla="*/ 301 w 414"/>
                <a:gd name="T71" fmla="*/ 67 h 353"/>
                <a:gd name="T72" fmla="*/ 286 w 414"/>
                <a:gd name="T73" fmla="*/ 82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14" h="353">
                  <a:moveTo>
                    <a:pt x="344" y="55"/>
                  </a:moveTo>
                  <a:cubicBezTo>
                    <a:pt x="336" y="33"/>
                    <a:pt x="319" y="16"/>
                    <a:pt x="296" y="9"/>
                  </a:cubicBezTo>
                  <a:cubicBezTo>
                    <a:pt x="263" y="0"/>
                    <a:pt x="228" y="11"/>
                    <a:pt x="206" y="45"/>
                  </a:cubicBezTo>
                  <a:cubicBezTo>
                    <a:pt x="145" y="140"/>
                    <a:pt x="71" y="200"/>
                    <a:pt x="0" y="174"/>
                  </a:cubicBezTo>
                  <a:cubicBezTo>
                    <a:pt x="0" y="174"/>
                    <a:pt x="50" y="278"/>
                    <a:pt x="158" y="278"/>
                  </a:cubicBezTo>
                  <a:cubicBezTo>
                    <a:pt x="159" y="278"/>
                    <a:pt x="160" y="278"/>
                    <a:pt x="160" y="278"/>
                  </a:cubicBezTo>
                  <a:cubicBezTo>
                    <a:pt x="160" y="332"/>
                    <a:pt x="160" y="332"/>
                    <a:pt x="160" y="332"/>
                  </a:cubicBezTo>
                  <a:cubicBezTo>
                    <a:pt x="150" y="333"/>
                    <a:pt x="140" y="335"/>
                    <a:pt x="133" y="337"/>
                  </a:cubicBezTo>
                  <a:cubicBezTo>
                    <a:pt x="129" y="339"/>
                    <a:pt x="127" y="343"/>
                    <a:pt x="128" y="347"/>
                  </a:cubicBezTo>
                  <a:cubicBezTo>
                    <a:pt x="129" y="351"/>
                    <a:pt x="134" y="353"/>
                    <a:pt x="137" y="352"/>
                  </a:cubicBezTo>
                  <a:cubicBezTo>
                    <a:pt x="137" y="352"/>
                    <a:pt x="137" y="352"/>
                    <a:pt x="137" y="352"/>
                  </a:cubicBezTo>
                  <a:cubicBezTo>
                    <a:pt x="147" y="348"/>
                    <a:pt x="161" y="346"/>
                    <a:pt x="176" y="346"/>
                  </a:cubicBezTo>
                  <a:cubicBezTo>
                    <a:pt x="192" y="346"/>
                    <a:pt x="206" y="348"/>
                    <a:pt x="215" y="352"/>
                  </a:cubicBezTo>
                  <a:cubicBezTo>
                    <a:pt x="216" y="352"/>
                    <a:pt x="217" y="352"/>
                    <a:pt x="218" y="352"/>
                  </a:cubicBezTo>
                  <a:cubicBezTo>
                    <a:pt x="221" y="352"/>
                    <a:pt x="223" y="350"/>
                    <a:pt x="224" y="347"/>
                  </a:cubicBezTo>
                  <a:cubicBezTo>
                    <a:pt x="232" y="348"/>
                    <a:pt x="240" y="350"/>
                    <a:pt x="245" y="352"/>
                  </a:cubicBezTo>
                  <a:cubicBezTo>
                    <a:pt x="246" y="352"/>
                    <a:pt x="247" y="352"/>
                    <a:pt x="248" y="352"/>
                  </a:cubicBezTo>
                  <a:cubicBezTo>
                    <a:pt x="251" y="352"/>
                    <a:pt x="254" y="350"/>
                    <a:pt x="255" y="347"/>
                  </a:cubicBezTo>
                  <a:cubicBezTo>
                    <a:pt x="256" y="343"/>
                    <a:pt x="254" y="339"/>
                    <a:pt x="250" y="337"/>
                  </a:cubicBezTo>
                  <a:cubicBezTo>
                    <a:pt x="239" y="334"/>
                    <a:pt x="224" y="331"/>
                    <a:pt x="207" y="331"/>
                  </a:cubicBezTo>
                  <a:cubicBezTo>
                    <a:pt x="207" y="271"/>
                    <a:pt x="207" y="271"/>
                    <a:pt x="207" y="271"/>
                  </a:cubicBezTo>
                  <a:cubicBezTo>
                    <a:pt x="283" y="251"/>
                    <a:pt x="323" y="185"/>
                    <a:pt x="343" y="112"/>
                  </a:cubicBezTo>
                  <a:cubicBezTo>
                    <a:pt x="414" y="83"/>
                    <a:pt x="414" y="83"/>
                    <a:pt x="414" y="83"/>
                  </a:cubicBezTo>
                  <a:lnTo>
                    <a:pt x="344" y="55"/>
                  </a:lnTo>
                  <a:close/>
                  <a:moveTo>
                    <a:pt x="192" y="332"/>
                  </a:moveTo>
                  <a:cubicBezTo>
                    <a:pt x="192" y="332"/>
                    <a:pt x="192" y="332"/>
                    <a:pt x="192" y="332"/>
                  </a:cubicBezTo>
                  <a:cubicBezTo>
                    <a:pt x="192" y="332"/>
                    <a:pt x="192" y="332"/>
                    <a:pt x="191" y="332"/>
                  </a:cubicBezTo>
                  <a:cubicBezTo>
                    <a:pt x="187" y="331"/>
                    <a:pt x="181" y="331"/>
                    <a:pt x="176" y="331"/>
                  </a:cubicBezTo>
                  <a:cubicBezTo>
                    <a:pt x="176" y="331"/>
                    <a:pt x="176" y="331"/>
                    <a:pt x="175" y="331"/>
                  </a:cubicBezTo>
                  <a:cubicBezTo>
                    <a:pt x="175" y="277"/>
                    <a:pt x="175" y="277"/>
                    <a:pt x="175" y="277"/>
                  </a:cubicBezTo>
                  <a:cubicBezTo>
                    <a:pt x="181" y="276"/>
                    <a:pt x="187" y="276"/>
                    <a:pt x="192" y="275"/>
                  </a:cubicBezTo>
                  <a:lnTo>
                    <a:pt x="192" y="332"/>
                  </a:lnTo>
                  <a:close/>
                  <a:moveTo>
                    <a:pt x="286" y="82"/>
                  </a:moveTo>
                  <a:cubicBezTo>
                    <a:pt x="278" y="82"/>
                    <a:pt x="271" y="75"/>
                    <a:pt x="271" y="67"/>
                  </a:cubicBezTo>
                  <a:cubicBezTo>
                    <a:pt x="271" y="59"/>
                    <a:pt x="278" y="52"/>
                    <a:pt x="286" y="52"/>
                  </a:cubicBezTo>
                  <a:cubicBezTo>
                    <a:pt x="294" y="52"/>
                    <a:pt x="301" y="59"/>
                    <a:pt x="301" y="67"/>
                  </a:cubicBezTo>
                  <a:cubicBezTo>
                    <a:pt x="301" y="75"/>
                    <a:pt x="294" y="82"/>
                    <a:pt x="286" y="82"/>
                  </a:cubicBezTo>
                  <a:close/>
                </a:path>
              </a:pathLst>
            </a:custGeom>
            <a:solidFill>
              <a:schemeClr val="bg1"/>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2302" tIns="41151" rIns="82302" bIns="41151" numCol="1" rtlCol="0" anchor="ctr" anchorCtr="0" compatLnSpc="1">
              <a:prstTxWarp prst="textNoShape">
                <a:avLst/>
              </a:prstTxWarp>
            </a:bodyPr>
            <a:lstStyle/>
            <a:p>
              <a:pPr defTabSz="740740"/>
              <a:endParaRPr lang="en-US" spc="-122">
                <a:solidFill>
                  <a:schemeClr val="tx1">
                    <a:lumMod val="50000"/>
                  </a:schemeClr>
                </a:solidFill>
                <a:latin typeface="Segoe Light" pitchFamily="34" charset="0"/>
              </a:endParaRPr>
            </a:p>
          </p:txBody>
        </p:sp>
      </p:grpSp>
      <p:grpSp>
        <p:nvGrpSpPr>
          <p:cNvPr id="17" name="Group 16"/>
          <p:cNvGrpSpPr/>
          <p:nvPr/>
        </p:nvGrpSpPr>
        <p:grpSpPr>
          <a:xfrm>
            <a:off x="-1" y="2872740"/>
            <a:ext cx="11681814" cy="1645920"/>
            <a:chOff x="-1" y="2872740"/>
            <a:chExt cx="11681814" cy="1645920"/>
          </a:xfrm>
        </p:grpSpPr>
        <p:sp>
          <p:nvSpPr>
            <p:cNvPr id="5" name="Rectangle 4"/>
            <p:cNvSpPr/>
            <p:nvPr/>
          </p:nvSpPr>
          <p:spPr bwMode="auto">
            <a:xfrm>
              <a:off x="-1" y="2872740"/>
              <a:ext cx="3657600" cy="164592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0" name="Freeform 166"/>
            <p:cNvSpPr>
              <a:spLocks noEditPoints="1"/>
            </p:cNvSpPr>
            <p:nvPr/>
          </p:nvSpPr>
          <p:spPr bwMode="black">
            <a:xfrm>
              <a:off x="1307544" y="2996848"/>
              <a:ext cx="1434068" cy="1388936"/>
            </a:xfrm>
            <a:custGeom>
              <a:avLst/>
              <a:gdLst>
                <a:gd name="T0" fmla="*/ 511 w 538"/>
                <a:gd name="T1" fmla="*/ 164 h 521"/>
                <a:gd name="T2" fmla="*/ 509 w 538"/>
                <a:gd name="T3" fmla="*/ 31 h 521"/>
                <a:gd name="T4" fmla="*/ 322 w 538"/>
                <a:gd name="T5" fmla="*/ 47 h 521"/>
                <a:gd name="T6" fmla="*/ 312 w 538"/>
                <a:gd name="T7" fmla="*/ 46 h 521"/>
                <a:gd name="T8" fmla="*/ 160 w 538"/>
                <a:gd name="T9" fmla="*/ 104 h 521"/>
                <a:gd name="T10" fmla="*/ 89 w 538"/>
                <a:gd name="T11" fmla="*/ 222 h 521"/>
                <a:gd name="T12" fmla="*/ 192 w 538"/>
                <a:gd name="T13" fmla="*/ 132 h 521"/>
                <a:gd name="T14" fmla="*/ 206 w 538"/>
                <a:gd name="T15" fmla="*/ 125 h 521"/>
                <a:gd name="T16" fmla="*/ 176 w 538"/>
                <a:gd name="T17" fmla="*/ 153 h 521"/>
                <a:gd name="T18" fmla="*/ 50 w 538"/>
                <a:gd name="T19" fmla="*/ 488 h 521"/>
                <a:gd name="T20" fmla="*/ 213 w 538"/>
                <a:gd name="T21" fmla="*/ 475 h 521"/>
                <a:gd name="T22" fmla="*/ 312 w 538"/>
                <a:gd name="T23" fmla="*/ 496 h 521"/>
                <a:gd name="T24" fmla="*/ 441 w 538"/>
                <a:gd name="T25" fmla="*/ 458 h 521"/>
                <a:gd name="T26" fmla="*/ 526 w 538"/>
                <a:gd name="T27" fmla="*/ 348 h 521"/>
                <a:gd name="T28" fmla="*/ 403 w 538"/>
                <a:gd name="T29" fmla="*/ 348 h 521"/>
                <a:gd name="T30" fmla="*/ 313 w 538"/>
                <a:gd name="T31" fmla="*/ 399 h 521"/>
                <a:gd name="T32" fmla="*/ 215 w 538"/>
                <a:gd name="T33" fmla="*/ 304 h 521"/>
                <a:gd name="T34" fmla="*/ 215 w 538"/>
                <a:gd name="T35" fmla="*/ 302 h 521"/>
                <a:gd name="T36" fmla="*/ 214 w 538"/>
                <a:gd name="T37" fmla="*/ 299 h 521"/>
                <a:gd name="T38" fmla="*/ 217 w 538"/>
                <a:gd name="T39" fmla="*/ 299 h 521"/>
                <a:gd name="T40" fmla="*/ 535 w 538"/>
                <a:gd name="T41" fmla="*/ 299 h 521"/>
                <a:gd name="T42" fmla="*/ 535 w 538"/>
                <a:gd name="T43" fmla="*/ 294 h 521"/>
                <a:gd name="T44" fmla="*/ 537 w 538"/>
                <a:gd name="T45" fmla="*/ 270 h 521"/>
                <a:gd name="T46" fmla="*/ 511 w 538"/>
                <a:gd name="T47" fmla="*/ 164 h 521"/>
                <a:gd name="T48" fmla="*/ 85 w 538"/>
                <a:gd name="T49" fmla="*/ 479 h 521"/>
                <a:gd name="T50" fmla="*/ 98 w 538"/>
                <a:gd name="T51" fmla="*/ 346 h 521"/>
                <a:gd name="T52" fmla="*/ 166 w 538"/>
                <a:gd name="T53" fmla="*/ 446 h 521"/>
                <a:gd name="T54" fmla="*/ 197 w 538"/>
                <a:gd name="T55" fmla="*/ 467 h 521"/>
                <a:gd name="T56" fmla="*/ 85 w 538"/>
                <a:gd name="T57" fmla="*/ 479 h 521"/>
                <a:gd name="T58" fmla="*/ 204 w 538"/>
                <a:gd name="T59" fmla="*/ 471 h 521"/>
                <a:gd name="T60" fmla="*/ 205 w 538"/>
                <a:gd name="T61" fmla="*/ 472 h 521"/>
                <a:gd name="T62" fmla="*/ 204 w 538"/>
                <a:gd name="T63" fmla="*/ 471 h 521"/>
                <a:gd name="T64" fmla="*/ 409 w 538"/>
                <a:gd name="T65" fmla="*/ 239 h 521"/>
                <a:gd name="T66" fmla="*/ 217 w 538"/>
                <a:gd name="T67" fmla="*/ 239 h 521"/>
                <a:gd name="T68" fmla="*/ 215 w 538"/>
                <a:gd name="T69" fmla="*/ 239 h 521"/>
                <a:gd name="T70" fmla="*/ 215 w 538"/>
                <a:gd name="T71" fmla="*/ 237 h 521"/>
                <a:gd name="T72" fmla="*/ 316 w 538"/>
                <a:gd name="T73" fmla="*/ 146 h 521"/>
                <a:gd name="T74" fmla="*/ 411 w 538"/>
                <a:gd name="T75" fmla="*/ 237 h 521"/>
                <a:gd name="T76" fmla="*/ 411 w 538"/>
                <a:gd name="T77" fmla="*/ 239 h 521"/>
                <a:gd name="T78" fmla="*/ 409 w 538"/>
                <a:gd name="T79" fmla="*/ 239 h 521"/>
                <a:gd name="T80" fmla="*/ 468 w 538"/>
                <a:gd name="T81" fmla="*/ 108 h 521"/>
                <a:gd name="T82" fmla="*/ 392 w 538"/>
                <a:gd name="T83" fmla="*/ 61 h 521"/>
                <a:gd name="T84" fmla="*/ 507 w 538"/>
                <a:gd name="T85" fmla="*/ 57 h 521"/>
                <a:gd name="T86" fmla="*/ 504 w 538"/>
                <a:gd name="T87" fmla="*/ 152 h 521"/>
                <a:gd name="T88" fmla="*/ 504 w 538"/>
                <a:gd name="T89" fmla="*/ 152 h 521"/>
                <a:gd name="T90" fmla="*/ 468 w 538"/>
                <a:gd name="T91" fmla="*/ 108 h 521"/>
                <a:gd name="T92" fmla="*/ 508 w 538"/>
                <a:gd name="T93" fmla="*/ 158 h 521"/>
                <a:gd name="T94" fmla="*/ 508 w 538"/>
                <a:gd name="T95" fmla="*/ 158 h 521"/>
                <a:gd name="T96" fmla="*/ 508 w 538"/>
                <a:gd name="T97" fmla="*/ 158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38" h="521">
                  <a:moveTo>
                    <a:pt x="511" y="164"/>
                  </a:moveTo>
                  <a:cubicBezTo>
                    <a:pt x="536" y="107"/>
                    <a:pt x="538" y="60"/>
                    <a:pt x="509" y="31"/>
                  </a:cubicBezTo>
                  <a:cubicBezTo>
                    <a:pt x="478" y="0"/>
                    <a:pt x="402" y="9"/>
                    <a:pt x="322" y="47"/>
                  </a:cubicBezTo>
                  <a:cubicBezTo>
                    <a:pt x="319" y="47"/>
                    <a:pt x="315" y="46"/>
                    <a:pt x="312" y="46"/>
                  </a:cubicBezTo>
                  <a:cubicBezTo>
                    <a:pt x="256" y="46"/>
                    <a:pt x="201" y="67"/>
                    <a:pt x="160" y="104"/>
                  </a:cubicBezTo>
                  <a:cubicBezTo>
                    <a:pt x="125" y="135"/>
                    <a:pt x="100" y="176"/>
                    <a:pt x="89" y="222"/>
                  </a:cubicBezTo>
                  <a:cubicBezTo>
                    <a:pt x="97" y="212"/>
                    <a:pt x="142" y="160"/>
                    <a:pt x="192" y="132"/>
                  </a:cubicBezTo>
                  <a:cubicBezTo>
                    <a:pt x="193" y="132"/>
                    <a:pt x="205" y="125"/>
                    <a:pt x="206" y="125"/>
                  </a:cubicBezTo>
                  <a:cubicBezTo>
                    <a:pt x="206" y="125"/>
                    <a:pt x="181" y="148"/>
                    <a:pt x="176" y="153"/>
                  </a:cubicBezTo>
                  <a:cubicBezTo>
                    <a:pt x="65" y="265"/>
                    <a:pt x="0" y="437"/>
                    <a:pt x="50" y="488"/>
                  </a:cubicBezTo>
                  <a:cubicBezTo>
                    <a:pt x="83" y="521"/>
                    <a:pt x="143" y="513"/>
                    <a:pt x="213" y="475"/>
                  </a:cubicBezTo>
                  <a:cubicBezTo>
                    <a:pt x="243" y="489"/>
                    <a:pt x="276" y="496"/>
                    <a:pt x="312" y="496"/>
                  </a:cubicBezTo>
                  <a:cubicBezTo>
                    <a:pt x="359" y="496"/>
                    <a:pt x="404" y="483"/>
                    <a:pt x="441" y="458"/>
                  </a:cubicBezTo>
                  <a:cubicBezTo>
                    <a:pt x="480" y="433"/>
                    <a:pt x="509" y="394"/>
                    <a:pt x="526" y="348"/>
                  </a:cubicBezTo>
                  <a:cubicBezTo>
                    <a:pt x="403" y="348"/>
                    <a:pt x="403" y="348"/>
                    <a:pt x="403" y="348"/>
                  </a:cubicBezTo>
                  <a:cubicBezTo>
                    <a:pt x="388" y="378"/>
                    <a:pt x="351" y="399"/>
                    <a:pt x="313" y="399"/>
                  </a:cubicBezTo>
                  <a:cubicBezTo>
                    <a:pt x="260" y="399"/>
                    <a:pt x="215" y="355"/>
                    <a:pt x="215" y="304"/>
                  </a:cubicBezTo>
                  <a:cubicBezTo>
                    <a:pt x="215" y="302"/>
                    <a:pt x="215" y="302"/>
                    <a:pt x="215" y="302"/>
                  </a:cubicBezTo>
                  <a:cubicBezTo>
                    <a:pt x="214" y="299"/>
                    <a:pt x="214" y="299"/>
                    <a:pt x="214" y="299"/>
                  </a:cubicBezTo>
                  <a:cubicBezTo>
                    <a:pt x="217" y="299"/>
                    <a:pt x="217" y="299"/>
                    <a:pt x="217" y="299"/>
                  </a:cubicBezTo>
                  <a:cubicBezTo>
                    <a:pt x="535" y="299"/>
                    <a:pt x="535" y="299"/>
                    <a:pt x="535" y="299"/>
                  </a:cubicBezTo>
                  <a:cubicBezTo>
                    <a:pt x="535" y="298"/>
                    <a:pt x="535" y="296"/>
                    <a:pt x="535" y="294"/>
                  </a:cubicBezTo>
                  <a:cubicBezTo>
                    <a:pt x="536" y="286"/>
                    <a:pt x="537" y="277"/>
                    <a:pt x="537" y="270"/>
                  </a:cubicBezTo>
                  <a:cubicBezTo>
                    <a:pt x="537" y="232"/>
                    <a:pt x="528" y="196"/>
                    <a:pt x="511" y="164"/>
                  </a:cubicBezTo>
                  <a:close/>
                  <a:moveTo>
                    <a:pt x="85" y="479"/>
                  </a:moveTo>
                  <a:cubicBezTo>
                    <a:pt x="60" y="454"/>
                    <a:pt x="67" y="405"/>
                    <a:pt x="98" y="346"/>
                  </a:cubicBezTo>
                  <a:cubicBezTo>
                    <a:pt x="113" y="386"/>
                    <a:pt x="136" y="420"/>
                    <a:pt x="166" y="446"/>
                  </a:cubicBezTo>
                  <a:cubicBezTo>
                    <a:pt x="176" y="454"/>
                    <a:pt x="186" y="461"/>
                    <a:pt x="197" y="467"/>
                  </a:cubicBezTo>
                  <a:cubicBezTo>
                    <a:pt x="147" y="494"/>
                    <a:pt x="106" y="500"/>
                    <a:pt x="85" y="479"/>
                  </a:cubicBezTo>
                  <a:close/>
                  <a:moveTo>
                    <a:pt x="204" y="471"/>
                  </a:moveTo>
                  <a:cubicBezTo>
                    <a:pt x="204" y="471"/>
                    <a:pt x="205" y="471"/>
                    <a:pt x="205" y="472"/>
                  </a:cubicBezTo>
                  <a:cubicBezTo>
                    <a:pt x="205" y="471"/>
                    <a:pt x="204" y="471"/>
                    <a:pt x="204" y="471"/>
                  </a:cubicBezTo>
                  <a:close/>
                  <a:moveTo>
                    <a:pt x="409" y="239"/>
                  </a:moveTo>
                  <a:cubicBezTo>
                    <a:pt x="217" y="239"/>
                    <a:pt x="217" y="239"/>
                    <a:pt x="217" y="239"/>
                  </a:cubicBezTo>
                  <a:cubicBezTo>
                    <a:pt x="215" y="239"/>
                    <a:pt x="215" y="239"/>
                    <a:pt x="215" y="239"/>
                  </a:cubicBezTo>
                  <a:cubicBezTo>
                    <a:pt x="215" y="237"/>
                    <a:pt x="215" y="237"/>
                    <a:pt x="215" y="237"/>
                  </a:cubicBezTo>
                  <a:cubicBezTo>
                    <a:pt x="217" y="188"/>
                    <a:pt x="264" y="146"/>
                    <a:pt x="316" y="146"/>
                  </a:cubicBezTo>
                  <a:cubicBezTo>
                    <a:pt x="367" y="146"/>
                    <a:pt x="408" y="186"/>
                    <a:pt x="411" y="237"/>
                  </a:cubicBezTo>
                  <a:cubicBezTo>
                    <a:pt x="411" y="239"/>
                    <a:pt x="411" y="239"/>
                    <a:pt x="411" y="239"/>
                  </a:cubicBezTo>
                  <a:lnTo>
                    <a:pt x="409" y="239"/>
                  </a:lnTo>
                  <a:close/>
                  <a:moveTo>
                    <a:pt x="468" y="108"/>
                  </a:moveTo>
                  <a:cubicBezTo>
                    <a:pt x="446" y="87"/>
                    <a:pt x="420" y="72"/>
                    <a:pt x="392" y="61"/>
                  </a:cubicBezTo>
                  <a:cubicBezTo>
                    <a:pt x="443" y="38"/>
                    <a:pt x="485" y="35"/>
                    <a:pt x="507" y="57"/>
                  </a:cubicBezTo>
                  <a:cubicBezTo>
                    <a:pt x="525" y="75"/>
                    <a:pt x="523" y="109"/>
                    <a:pt x="504" y="152"/>
                  </a:cubicBezTo>
                  <a:cubicBezTo>
                    <a:pt x="504" y="152"/>
                    <a:pt x="504" y="152"/>
                    <a:pt x="504" y="152"/>
                  </a:cubicBezTo>
                  <a:cubicBezTo>
                    <a:pt x="494" y="136"/>
                    <a:pt x="482" y="121"/>
                    <a:pt x="468" y="108"/>
                  </a:cubicBezTo>
                  <a:close/>
                  <a:moveTo>
                    <a:pt x="508" y="158"/>
                  </a:moveTo>
                  <a:cubicBezTo>
                    <a:pt x="508" y="158"/>
                    <a:pt x="508" y="158"/>
                    <a:pt x="508" y="158"/>
                  </a:cubicBezTo>
                  <a:cubicBezTo>
                    <a:pt x="508" y="158"/>
                    <a:pt x="508" y="158"/>
                    <a:pt x="508" y="15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Rectangle 10"/>
            <p:cNvSpPr/>
            <p:nvPr/>
          </p:nvSpPr>
          <p:spPr>
            <a:xfrm>
              <a:off x="3643911" y="2872740"/>
              <a:ext cx="8024214" cy="1645919"/>
            </a:xfrm>
            <a:prstGeom prst="rect">
              <a:avLst/>
            </a:prstGeom>
          </p:spPr>
          <p:txBody>
            <a:bodyPr wrap="square" lIns="274320" anchor="ctr">
              <a:noAutofit/>
            </a:bodyPr>
            <a:lstStyle/>
            <a:p>
              <a:pPr marL="3175" lvl="0" defTabSz="914363">
                <a:lnSpc>
                  <a:spcPct val="90000"/>
                </a:lnSpc>
                <a:spcBef>
                  <a:spcPts val="600"/>
                </a:spcBef>
                <a:buSzPct val="80000"/>
              </a:pPr>
              <a:r>
                <a:rPr lang="en-US" sz="2600" spc="-100" dirty="0">
                  <a:solidFill>
                    <a:srgbClr val="00AEEF">
                      <a:alpha val="99000"/>
                    </a:srgbClr>
                  </a:solidFill>
                  <a:latin typeface="Segoe UI Light" pitchFamily="34" charset="0"/>
                </a:rPr>
                <a:t>Website: </a:t>
              </a:r>
              <a:r>
                <a:rPr lang="en-US" sz="2600" spc="-100" dirty="0">
                  <a:gradFill>
                    <a:gsLst>
                      <a:gs pos="0">
                        <a:srgbClr val="595959"/>
                      </a:gs>
                      <a:gs pos="86000">
                        <a:srgbClr val="595959"/>
                      </a:gs>
                    </a:gsLst>
                    <a:lin ang="5400000" scaled="0"/>
                  </a:gradFill>
                  <a:latin typeface="Segoe UI Light" pitchFamily="34" charset="0"/>
                </a:rPr>
                <a:t/>
              </a:r>
              <a:br>
                <a:rPr lang="en-US" sz="2600" spc="-100" dirty="0">
                  <a:gradFill>
                    <a:gsLst>
                      <a:gs pos="0">
                        <a:srgbClr val="595959"/>
                      </a:gs>
                      <a:gs pos="86000">
                        <a:srgbClr val="595959"/>
                      </a:gs>
                    </a:gsLst>
                    <a:lin ang="5400000" scaled="0"/>
                  </a:gradFill>
                  <a:latin typeface="Segoe UI Light" pitchFamily="34" charset="0"/>
                </a:rPr>
              </a:br>
              <a:r>
                <a:rPr lang="en-US" sz="2600" spc="-100" dirty="0">
                  <a:gradFill>
                    <a:gsLst>
                      <a:gs pos="0">
                        <a:srgbClr val="595959"/>
                      </a:gs>
                      <a:gs pos="86000">
                        <a:srgbClr val="595959"/>
                      </a:gs>
                    </a:gsLst>
                    <a:lin ang="5400000" scaled="0"/>
                  </a:gradFill>
                  <a:latin typeface="Segoe UI Light" pitchFamily="34" charset="0"/>
                </a:rPr>
                <a:t>http://www.devcamps.ms/web</a:t>
              </a:r>
            </a:p>
          </p:txBody>
        </p:sp>
        <p:pic>
          <p:nvPicPr>
            <p:cNvPr id="13"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9361067" y="2872740"/>
              <a:ext cx="2320746" cy="16459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8" name="Group 17"/>
          <p:cNvGrpSpPr/>
          <p:nvPr/>
        </p:nvGrpSpPr>
        <p:grpSpPr>
          <a:xfrm>
            <a:off x="-1" y="4604068"/>
            <a:ext cx="11681814" cy="1645920"/>
            <a:chOff x="-1" y="4604068"/>
            <a:chExt cx="11681814" cy="1645920"/>
          </a:xfrm>
        </p:grpSpPr>
        <p:sp>
          <p:nvSpPr>
            <p:cNvPr id="6" name="Rectangle 5"/>
            <p:cNvSpPr/>
            <p:nvPr/>
          </p:nvSpPr>
          <p:spPr bwMode="auto">
            <a:xfrm>
              <a:off x="-1" y="4604068"/>
              <a:ext cx="3657600" cy="164592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2" name="Rectangle 11"/>
            <p:cNvSpPr/>
            <p:nvPr/>
          </p:nvSpPr>
          <p:spPr>
            <a:xfrm>
              <a:off x="3657599" y="4604068"/>
              <a:ext cx="8024214" cy="1645919"/>
            </a:xfrm>
            <a:prstGeom prst="rect">
              <a:avLst/>
            </a:prstGeom>
          </p:spPr>
          <p:txBody>
            <a:bodyPr wrap="square" lIns="274320" anchor="ctr">
              <a:noAutofit/>
            </a:bodyPr>
            <a:lstStyle/>
            <a:p>
              <a:pPr marL="3175" lvl="0" defTabSz="914363">
                <a:lnSpc>
                  <a:spcPct val="90000"/>
                </a:lnSpc>
                <a:spcBef>
                  <a:spcPts val="600"/>
                </a:spcBef>
                <a:buSzPct val="80000"/>
              </a:pPr>
              <a:r>
                <a:rPr lang="en-US" sz="2600" spc="-100" dirty="0">
                  <a:solidFill>
                    <a:srgbClr val="00AEEF">
                      <a:alpha val="99000"/>
                    </a:srgbClr>
                  </a:solidFill>
                  <a:latin typeface="Segoe UI Light" pitchFamily="34" charset="0"/>
                </a:rPr>
                <a:t>What are web camps?</a:t>
              </a:r>
            </a:p>
            <a:p>
              <a:pPr marL="3175" lvl="0" defTabSz="914363">
                <a:lnSpc>
                  <a:spcPct val="90000"/>
                </a:lnSpc>
                <a:spcBef>
                  <a:spcPts val="600"/>
                </a:spcBef>
                <a:buSzPct val="80000"/>
              </a:pPr>
              <a:r>
                <a:rPr lang="en-US" sz="2000" spc="-100" dirty="0">
                  <a:gradFill>
                    <a:gsLst>
                      <a:gs pos="0">
                        <a:srgbClr val="595959"/>
                      </a:gs>
                      <a:gs pos="86000">
                        <a:srgbClr val="595959"/>
                      </a:gs>
                    </a:gsLst>
                    <a:lin ang="5400000" scaled="0"/>
                  </a:gradFill>
                  <a:latin typeface="Segoe UI Light" pitchFamily="34" charset="0"/>
                </a:rPr>
                <a:t>Web Developer Camps are free, fun, no-fluff events for developers, </a:t>
              </a:r>
              <a:r>
                <a:rPr lang="en-US" sz="2000" spc="-100" dirty="0" smtClean="0">
                  <a:gradFill>
                    <a:gsLst>
                      <a:gs pos="0">
                        <a:srgbClr val="595959"/>
                      </a:gs>
                      <a:gs pos="86000">
                        <a:srgbClr val="595959"/>
                      </a:gs>
                    </a:gsLst>
                    <a:lin ang="5400000" scaled="0"/>
                  </a:gradFill>
                  <a:latin typeface="Segoe UI Light" pitchFamily="34" charset="0"/>
                </a:rPr>
                <a:t/>
              </a:r>
              <a:br>
                <a:rPr lang="en-US" sz="2000" spc="-100" dirty="0" smtClean="0">
                  <a:gradFill>
                    <a:gsLst>
                      <a:gs pos="0">
                        <a:srgbClr val="595959"/>
                      </a:gs>
                      <a:gs pos="86000">
                        <a:srgbClr val="595959"/>
                      </a:gs>
                    </a:gsLst>
                    <a:lin ang="5400000" scaled="0"/>
                  </a:gradFill>
                  <a:latin typeface="Segoe UI Light" pitchFamily="34" charset="0"/>
                </a:rPr>
              </a:br>
              <a:r>
                <a:rPr lang="en-US" sz="2000" spc="-100" dirty="0" smtClean="0">
                  <a:gradFill>
                    <a:gsLst>
                      <a:gs pos="0">
                        <a:srgbClr val="595959"/>
                      </a:gs>
                      <a:gs pos="86000">
                        <a:srgbClr val="595959"/>
                      </a:gs>
                    </a:gsLst>
                    <a:lin ang="5400000" scaled="0"/>
                  </a:gradFill>
                  <a:latin typeface="Segoe UI Light" pitchFamily="34" charset="0"/>
                </a:rPr>
                <a:t>by </a:t>
              </a:r>
              <a:r>
                <a:rPr lang="en-US" sz="2000" spc="-100" dirty="0">
                  <a:gradFill>
                    <a:gsLst>
                      <a:gs pos="0">
                        <a:srgbClr val="595959"/>
                      </a:gs>
                      <a:gs pos="86000">
                        <a:srgbClr val="595959"/>
                      </a:gs>
                    </a:gsLst>
                    <a:lin ang="5400000" scaled="0"/>
                  </a:gradFill>
                  <a:latin typeface="Segoe UI Light" pitchFamily="34" charset="0"/>
                </a:rPr>
                <a:t>developers. You learn from experts in a low-key, interactive way </a:t>
              </a:r>
              <a:r>
                <a:rPr lang="en-US" sz="2000" spc="-100" dirty="0" smtClean="0">
                  <a:gradFill>
                    <a:gsLst>
                      <a:gs pos="0">
                        <a:srgbClr val="595959"/>
                      </a:gs>
                      <a:gs pos="86000">
                        <a:srgbClr val="595959"/>
                      </a:gs>
                    </a:gsLst>
                    <a:lin ang="5400000" scaled="0"/>
                  </a:gradFill>
                  <a:latin typeface="Segoe UI Light" pitchFamily="34" charset="0"/>
                </a:rPr>
                <a:t/>
              </a:r>
              <a:br>
                <a:rPr lang="en-US" sz="2000" spc="-100" dirty="0" smtClean="0">
                  <a:gradFill>
                    <a:gsLst>
                      <a:gs pos="0">
                        <a:srgbClr val="595959"/>
                      </a:gs>
                      <a:gs pos="86000">
                        <a:srgbClr val="595959"/>
                      </a:gs>
                    </a:gsLst>
                    <a:lin ang="5400000" scaled="0"/>
                  </a:gradFill>
                  <a:latin typeface="Segoe UI Light" pitchFamily="34" charset="0"/>
                </a:rPr>
              </a:br>
              <a:r>
                <a:rPr lang="en-US" sz="2000" spc="-100" dirty="0" smtClean="0">
                  <a:gradFill>
                    <a:gsLst>
                      <a:gs pos="0">
                        <a:srgbClr val="595959"/>
                      </a:gs>
                      <a:gs pos="86000">
                        <a:srgbClr val="595959"/>
                      </a:gs>
                    </a:gsLst>
                    <a:lin ang="5400000" scaled="0"/>
                  </a:gradFill>
                  <a:latin typeface="Segoe UI Light" pitchFamily="34" charset="0"/>
                </a:rPr>
                <a:t>and </a:t>
              </a:r>
              <a:r>
                <a:rPr lang="en-US" sz="2000" spc="-100" dirty="0">
                  <a:gradFill>
                    <a:gsLst>
                      <a:gs pos="0">
                        <a:srgbClr val="595959"/>
                      </a:gs>
                      <a:gs pos="86000">
                        <a:srgbClr val="595959"/>
                      </a:gs>
                    </a:gsLst>
                    <a:lin ang="5400000" scaled="0"/>
                  </a:gradFill>
                  <a:latin typeface="Segoe UI Light" pitchFamily="34" charset="0"/>
                </a:rPr>
                <a:t>then get hands-on time to apply what you’ve learned.</a:t>
              </a:r>
            </a:p>
          </p:txBody>
        </p:sp>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3201" y="5161048"/>
              <a:ext cx="2491812" cy="531960"/>
            </a:xfrm>
            <a:prstGeom prst="rect">
              <a:avLst/>
            </a:prstGeom>
          </p:spPr>
        </p:pic>
      </p:grpSp>
    </p:spTree>
    <p:extLst>
      <p:ext uri="{BB962C8B-B14F-4D97-AF65-F5344CB8AC3E}">
        <p14:creationId xmlns:p14="http://schemas.microsoft.com/office/powerpoint/2010/main" val="264312885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1000"/>
                                        <p:tgtEl>
                                          <p:spTgt spid="17"/>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Windows Azure Store</a:t>
            </a:r>
            <a:endParaRPr lang="en-US" dirty="0"/>
          </a:p>
        </p:txBody>
      </p:sp>
      <p:sp>
        <p:nvSpPr>
          <p:cNvPr id="3" name="Text Placeholder 2"/>
          <p:cNvSpPr>
            <a:spLocks noGrp="1"/>
          </p:cNvSpPr>
          <p:nvPr>
            <p:ph type="body" sz="quarter" idx="10"/>
          </p:nvPr>
        </p:nvSpPr>
        <p:spPr>
          <a:xfrm>
            <a:off x="519112" y="1447799"/>
            <a:ext cx="11149013" cy="2151358"/>
          </a:xfrm>
        </p:spPr>
        <p:txBody>
          <a:bodyPr/>
          <a:lstStyle/>
          <a:p>
            <a:pPr marL="574675" indent="-571500">
              <a:buFont typeface="Arial" panose="020B0604020202020204" pitchFamily="34" charset="0"/>
              <a:buChar char="•"/>
            </a:pPr>
            <a:r>
              <a:rPr lang="en-US" dirty="0" smtClean="0"/>
              <a:t>Great Extensions to Windows Azure Ecosystem</a:t>
            </a:r>
          </a:p>
          <a:p>
            <a:pPr marL="574675" indent="-571500">
              <a:buFont typeface="Arial" panose="020B0604020202020204" pitchFamily="34" charset="0"/>
              <a:buChar char="•"/>
            </a:pPr>
            <a:r>
              <a:rPr lang="en-US" dirty="0" smtClean="0"/>
              <a:t>Great Opportunities</a:t>
            </a:r>
          </a:p>
          <a:p>
            <a:pPr marL="1830388" lvl="2" indent="-571500">
              <a:buFont typeface="Arial" panose="020B0604020202020204" pitchFamily="34" charset="0"/>
              <a:buChar char="•"/>
            </a:pPr>
            <a:r>
              <a:rPr lang="en-US" dirty="0" smtClean="0"/>
              <a:t>Services</a:t>
            </a:r>
          </a:p>
          <a:p>
            <a:pPr marL="1830388" lvl="2" indent="-571500">
              <a:buFont typeface="Arial" panose="020B0604020202020204" pitchFamily="34" charset="0"/>
              <a:buChar char="•"/>
            </a:pPr>
            <a:r>
              <a:rPr lang="en-US" dirty="0" smtClean="0"/>
              <a:t>Data</a:t>
            </a:r>
          </a:p>
        </p:txBody>
      </p:sp>
      <p:grpSp>
        <p:nvGrpSpPr>
          <p:cNvPr id="10" name="Group 9"/>
          <p:cNvGrpSpPr/>
          <p:nvPr/>
        </p:nvGrpSpPr>
        <p:grpSpPr>
          <a:xfrm>
            <a:off x="4946187" y="2223910"/>
            <a:ext cx="6073267" cy="4119124"/>
            <a:chOff x="5781565" y="2336799"/>
            <a:chExt cx="6073267" cy="4119124"/>
          </a:xfrm>
        </p:grpSpPr>
        <p:grpSp>
          <p:nvGrpSpPr>
            <p:cNvPr id="4" name="Group 3"/>
            <p:cNvGrpSpPr/>
            <p:nvPr/>
          </p:nvGrpSpPr>
          <p:grpSpPr>
            <a:xfrm>
              <a:off x="8854986" y="2336800"/>
              <a:ext cx="2999846" cy="4119123"/>
              <a:chOff x="820276" y="2450957"/>
              <a:chExt cx="1363038" cy="2580289"/>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0276" y="2450957"/>
                <a:ext cx="658972" cy="2580289"/>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12678" y="2450957"/>
                <a:ext cx="670636" cy="2580289"/>
              </a:xfrm>
              <a:prstGeom prst="rect">
                <a:avLst/>
              </a:prstGeom>
            </p:spPr>
          </p:pic>
        </p:grpSp>
        <p:grpSp>
          <p:nvGrpSpPr>
            <p:cNvPr id="7" name="Group 6"/>
            <p:cNvGrpSpPr/>
            <p:nvPr/>
          </p:nvGrpSpPr>
          <p:grpSpPr>
            <a:xfrm>
              <a:off x="5781565" y="2336799"/>
              <a:ext cx="2999846" cy="4119123"/>
              <a:chOff x="4653224" y="2448281"/>
              <a:chExt cx="1343090" cy="2585642"/>
            </a:xfrm>
          </p:grpSpPr>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37343" y="2448281"/>
                <a:ext cx="658971" cy="2585642"/>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53224" y="2448281"/>
                <a:ext cx="658972" cy="2585642"/>
              </a:xfrm>
              <a:prstGeom prst="rect">
                <a:avLst/>
              </a:prstGeom>
            </p:spPr>
          </p:pic>
        </p:grpSp>
      </p:grpSp>
    </p:spTree>
    <p:extLst>
      <p:ext uri="{BB962C8B-B14F-4D97-AF65-F5344CB8AC3E}">
        <p14:creationId xmlns:p14="http://schemas.microsoft.com/office/powerpoint/2010/main" val="264177780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6" presetClass="emph" presetSubtype="0" fill="hold" nodeType="withEffect">
                                  <p:stCondLst>
                                    <p:cond delay="0"/>
                                  </p:stCondLst>
                                  <p:childTnLst>
                                    <p:animScale>
                                      <p:cBhvr>
                                        <p:cTn id="9" dur="500" fill="hold"/>
                                        <p:tgtEl>
                                          <p:spTgt spid="10"/>
                                        </p:tgtEl>
                                      </p:cBhvr>
                                      <p:by x="80000" y="8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New Relic</a:t>
            </a:r>
            <a:endParaRPr lang="en-US" dirty="0"/>
          </a:p>
        </p:txBody>
      </p:sp>
      <p:sp>
        <p:nvSpPr>
          <p:cNvPr id="3" name="Subtitle 2"/>
          <p:cNvSpPr>
            <a:spLocks noGrp="1"/>
          </p:cNvSpPr>
          <p:nvPr>
            <p:ph type="subTitle" idx="1"/>
          </p:nvPr>
        </p:nvSpPr>
        <p:spPr>
          <a:xfrm>
            <a:off x="1889124" y="5630472"/>
            <a:ext cx="8406343" cy="461665"/>
          </a:xfrm>
        </p:spPr>
        <p:txBody>
          <a:bodyPr/>
          <a:lstStyle/>
          <a:p>
            <a:r>
              <a:rPr lang="en-US" dirty="0" smtClean="0"/>
              <a:t>Use New Relic to monitor service performance</a:t>
            </a:r>
            <a:endParaRPr lang="en-US" dirty="0"/>
          </a:p>
        </p:txBody>
      </p:sp>
      <p:sp>
        <p:nvSpPr>
          <p:cNvPr id="4" name="Text Placeholder 3"/>
          <p:cNvSpPr>
            <a:spLocks noGrp="1"/>
          </p:cNvSpPr>
          <p:nvPr>
            <p:ph type="body" sz="quarter" idx="10"/>
          </p:nvPr>
        </p:nvSpPr>
        <p:spPr/>
        <p:txBody>
          <a:bodyPr/>
          <a:lstStyle/>
          <a:p>
            <a:r>
              <a:rPr lang="en-US" dirty="0" smtClean="0"/>
              <a:t>Twitter Reader</a:t>
            </a:r>
            <a:endParaRPr lang="en-US" dirty="0"/>
          </a:p>
        </p:txBody>
      </p:sp>
    </p:spTree>
    <p:extLst>
      <p:ext uri="{BB962C8B-B14F-4D97-AF65-F5344CB8AC3E}">
        <p14:creationId xmlns:p14="http://schemas.microsoft.com/office/powerpoint/2010/main" val="1376071215"/>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2"/>
            </p:custDataLst>
            <p:extLst>
              <p:ext uri="{D42A27DB-BD31-4B8C-83A1-F6EECF244321}">
                <p14:modId xmlns:p14="http://schemas.microsoft.com/office/powerpoint/2010/main" val="3859461230"/>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8480"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0" y="0"/>
                        <a:ext cx="158750" cy="158750"/>
                      </a:xfrm>
                      <a:prstGeom prst="rect">
                        <a:avLst/>
                      </a:prstGeom>
                    </p:spPr>
                  </p:pic>
                </p:oleObj>
              </mc:Fallback>
            </mc:AlternateContent>
          </a:graphicData>
        </a:graphic>
      </p:graphicFrame>
    </p:spTree>
    <p:extLst>
      <p:ext uri="{BB962C8B-B14F-4D97-AF65-F5344CB8AC3E}">
        <p14:creationId xmlns:p14="http://schemas.microsoft.com/office/powerpoint/2010/main" val="18470829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p:custDataLst>
              <p:tags r:id="rId2"/>
            </p:custDataLst>
            <p:extLst>
              <p:ext uri="{D42A27DB-BD31-4B8C-83A1-F6EECF244321}">
                <p14:modId xmlns:p14="http://schemas.microsoft.com/office/powerpoint/2010/main" val="894135921"/>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9500"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0" y="0"/>
                        <a:ext cx="158750" cy="158750"/>
                      </a:xfrm>
                      <a:prstGeom prst="rect">
                        <a:avLst/>
                      </a:prstGeom>
                    </p:spPr>
                  </p:pic>
                </p:oleObj>
              </mc:Fallback>
            </mc:AlternateContent>
          </a:graphicData>
        </a:graphic>
      </p:graphicFrame>
      <p:sp>
        <p:nvSpPr>
          <p:cNvPr id="6" name="Title 5"/>
          <p:cNvSpPr>
            <a:spLocks noGrp="1"/>
          </p:cNvSpPr>
          <p:nvPr>
            <p:ph type="ctrTitle"/>
          </p:nvPr>
        </p:nvSpPr>
        <p:spPr>
          <a:xfrm>
            <a:off x="519113" y="2234114"/>
            <a:ext cx="9893248" cy="1359196"/>
          </a:xfrm>
        </p:spPr>
        <p:txBody>
          <a:bodyPr/>
          <a:lstStyle/>
          <a:p>
            <a:r>
              <a:rPr lang="en-US" dirty="0" smtClean="0"/>
              <a:t>Going further </a:t>
            </a:r>
            <a:br>
              <a:rPr lang="en-US" dirty="0" smtClean="0"/>
            </a:br>
            <a:r>
              <a:rPr lang="en-US" dirty="0" smtClean="0"/>
              <a:t>with Windows Azure</a:t>
            </a:r>
            <a:endParaRPr lang="en-US" dirty="0"/>
          </a:p>
        </p:txBody>
      </p:sp>
      <p:sp>
        <p:nvSpPr>
          <p:cNvPr id="7" name="Text Placeholder 6"/>
          <p:cNvSpPr>
            <a:spLocks noGrp="1"/>
          </p:cNvSpPr>
          <p:nvPr>
            <p:ph type="body" sz="quarter" idx="11"/>
          </p:nvPr>
        </p:nvSpPr>
        <p:spPr>
          <a:xfrm>
            <a:off x="519113" y="5313381"/>
            <a:ext cx="5454333" cy="738664"/>
          </a:xfrm>
        </p:spPr>
        <p:txBody>
          <a:bodyPr/>
          <a:lstStyle/>
          <a:p>
            <a:r>
              <a:rPr lang="en-US" dirty="0" smtClean="0"/>
              <a:t>[Speaker]</a:t>
            </a:r>
          </a:p>
          <a:p>
            <a:r>
              <a:rPr lang="en-US" dirty="0" smtClean="0"/>
              <a:t>[Company]</a:t>
            </a:r>
            <a:endParaRPr lang="en-US" dirty="0"/>
          </a:p>
        </p:txBody>
      </p:sp>
    </p:spTree>
    <p:extLst>
      <p:ext uri="{BB962C8B-B14F-4D97-AF65-F5344CB8AC3E}">
        <p14:creationId xmlns:p14="http://schemas.microsoft.com/office/powerpoint/2010/main" val="5746439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2"/>
            </p:custDataLst>
            <p:extLst>
              <p:ext uri="{D42A27DB-BD31-4B8C-83A1-F6EECF244321}">
                <p14:modId xmlns:p14="http://schemas.microsoft.com/office/powerpoint/2010/main" val="1079077315"/>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23666" name="think-cell Slide" r:id="rId6" imgW="270" imgH="270" progId="TCLayout.ActiveDocument.1">
                  <p:embed/>
                </p:oleObj>
              </mc:Choice>
              <mc:Fallback>
                <p:oleObj name="think-cell Slide" r:id="rId6" imgW="270" imgH="270" progId="TCLayout.ActiveDocument.1">
                  <p:embed/>
                  <p:pic>
                    <p:nvPicPr>
                      <p:cNvPr id="0" name=""/>
                      <p:cNvPicPr/>
                      <p:nvPr/>
                    </p:nvPicPr>
                    <p:blipFill>
                      <a:blip r:embed="rId7"/>
                      <a:stretch>
                        <a:fillRect/>
                      </a:stretch>
                    </p:blipFill>
                    <p:spPr>
                      <a:xfrm>
                        <a:off x="0" y="0"/>
                        <a:ext cx="158750" cy="158750"/>
                      </a:xfrm>
                      <a:prstGeom prst="rect">
                        <a:avLst/>
                      </a:prstGeom>
                    </p:spPr>
                  </p:pic>
                </p:oleObj>
              </mc:Fallback>
            </mc:AlternateContent>
          </a:graphicData>
        </a:graphic>
      </p:graphicFrame>
      <p:sp>
        <p:nvSpPr>
          <p:cNvPr id="5" name="Title 4"/>
          <p:cNvSpPr>
            <a:spLocks noGrp="1"/>
          </p:cNvSpPr>
          <p:nvPr>
            <p:ph type="title"/>
            <p:custDataLst>
              <p:tags r:id="rId3"/>
            </p:custDataLst>
          </p:nvPr>
        </p:nvSpPr>
        <p:spPr/>
        <p:txBody>
          <a:bodyPr/>
          <a:lstStyle/>
          <a:p>
            <a:r>
              <a:rPr lang="en-US" smtClean="0"/>
              <a:t>Agenda </a:t>
            </a:r>
            <a:endParaRPr lang="en-US" dirty="0"/>
          </a:p>
        </p:txBody>
      </p:sp>
      <p:sp>
        <p:nvSpPr>
          <p:cNvPr id="6" name="Content Placeholder 5"/>
          <p:cNvSpPr>
            <a:spLocks noGrp="1"/>
          </p:cNvSpPr>
          <p:nvPr>
            <p:ph type="body" sz="quarter" idx="11"/>
            <p:custDataLst>
              <p:tags r:id="rId4"/>
            </p:custDataLst>
          </p:nvPr>
        </p:nvSpPr>
        <p:spPr>
          <a:xfrm>
            <a:off x="3616124" y="1846171"/>
            <a:ext cx="7161539" cy="4388894"/>
          </a:xfrm>
        </p:spPr>
        <p:txBody>
          <a:bodyPr/>
          <a:lstStyle/>
          <a:p>
            <a:pPr marL="688975" indent="-685800">
              <a:buFont typeface="Arial" panose="020B0604020202020204" pitchFamily="34" charset="0"/>
              <a:buChar char="•"/>
            </a:pPr>
            <a:r>
              <a:rPr lang="en-US" dirty="0" smtClean="0"/>
              <a:t>Scale (up </a:t>
            </a:r>
            <a:r>
              <a:rPr lang="en-US" u="sng" dirty="0" smtClean="0"/>
              <a:t>and</a:t>
            </a:r>
            <a:r>
              <a:rPr lang="en-US" dirty="0" smtClean="0"/>
              <a:t> down)</a:t>
            </a:r>
          </a:p>
          <a:p>
            <a:pPr marL="688975" indent="-685800">
              <a:buFont typeface="Arial" panose="020B0604020202020204" pitchFamily="34" charset="0"/>
              <a:buChar char="•"/>
            </a:pPr>
            <a:r>
              <a:rPr lang="en-US" dirty="0" smtClean="0"/>
              <a:t>Mobile Services</a:t>
            </a:r>
          </a:p>
          <a:p>
            <a:pPr marL="688975" indent="-685800">
              <a:buFont typeface="Arial" panose="020B0604020202020204" pitchFamily="34" charset="0"/>
              <a:buChar char="•"/>
            </a:pPr>
            <a:r>
              <a:rPr lang="en-US" dirty="0" smtClean="0"/>
              <a:t>Virtual Machines</a:t>
            </a:r>
          </a:p>
          <a:p>
            <a:pPr marL="688975" indent="-685800">
              <a:buFont typeface="Arial" panose="020B0604020202020204" pitchFamily="34" charset="0"/>
              <a:buChar char="•"/>
            </a:pPr>
            <a:r>
              <a:rPr lang="en-US" dirty="0" smtClean="0"/>
              <a:t>Caching and Storage</a:t>
            </a:r>
          </a:p>
          <a:p>
            <a:pPr marL="688975" indent="-685800">
              <a:buFont typeface="Arial" panose="020B0604020202020204" pitchFamily="34" charset="0"/>
              <a:buChar char="•"/>
            </a:pPr>
            <a:r>
              <a:rPr lang="en-US" dirty="0" smtClean="0"/>
              <a:t>Windows Azure Store</a:t>
            </a:r>
            <a:endParaRPr lang="en-US" dirty="0"/>
          </a:p>
        </p:txBody>
      </p:sp>
    </p:spTree>
    <p:extLst>
      <p:ext uri="{BB962C8B-B14F-4D97-AF65-F5344CB8AC3E}">
        <p14:creationId xmlns:p14="http://schemas.microsoft.com/office/powerpoint/2010/main" val="6210773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Scale</a:t>
            </a:r>
            <a:endParaRPr lang="en-US" dirty="0"/>
          </a:p>
        </p:txBody>
      </p:sp>
      <p:sp>
        <p:nvSpPr>
          <p:cNvPr id="3" name="Subtitle 2"/>
          <p:cNvSpPr>
            <a:spLocks noGrp="1"/>
          </p:cNvSpPr>
          <p:nvPr>
            <p:ph type="subTitle" idx="1"/>
          </p:nvPr>
        </p:nvSpPr>
        <p:spPr>
          <a:xfrm>
            <a:off x="1889124" y="5630472"/>
            <a:ext cx="5392209" cy="461665"/>
          </a:xfrm>
        </p:spPr>
        <p:txBody>
          <a:bodyPr/>
          <a:lstStyle/>
          <a:p>
            <a:endParaRPr lang="en-US" dirty="0"/>
          </a:p>
        </p:txBody>
      </p:sp>
      <p:sp>
        <p:nvSpPr>
          <p:cNvPr id="4" name="Text Placeholder 3"/>
          <p:cNvSpPr>
            <a:spLocks noGrp="1"/>
          </p:cNvSpPr>
          <p:nvPr>
            <p:ph type="body" sz="quarter" idx="10"/>
          </p:nvPr>
        </p:nvSpPr>
        <p:spPr/>
        <p:txBody>
          <a:bodyPr/>
          <a:lstStyle/>
          <a:p>
            <a:r>
              <a:rPr lang="en-US" dirty="0" smtClean="0"/>
              <a:t>devcamps.ms</a:t>
            </a:r>
            <a:endParaRPr lang="en-US" dirty="0"/>
          </a:p>
        </p:txBody>
      </p:sp>
    </p:spTree>
    <p:extLst>
      <p:ext uri="{BB962C8B-B14F-4D97-AF65-F5344CB8AC3E}">
        <p14:creationId xmlns:p14="http://schemas.microsoft.com/office/powerpoint/2010/main" val="903887581"/>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txBox="1">
            <a:spLocks/>
          </p:cNvSpPr>
          <p:nvPr/>
        </p:nvSpPr>
        <p:spPr>
          <a:xfrm>
            <a:off x="484560" y="2832400"/>
            <a:ext cx="4773654" cy="1492241"/>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b="1" kern="1200">
                <a:solidFill>
                  <a:schemeClr val="bg1"/>
                </a:solidFill>
                <a:latin typeface="微软雅黑" pitchFamily="34" charset="-122"/>
                <a:ea typeface="微软雅黑" pitchFamily="34" charset="-122"/>
                <a:cs typeface="+mj-cs"/>
              </a:defRPr>
            </a:lvl1pPr>
          </a:lstStyle>
          <a:p>
            <a:r>
              <a:rPr lang="en-US" altLang="zh-CN" dirty="0" smtClean="0">
                <a:solidFill>
                  <a:schemeClr val="tx1">
                    <a:lumMod val="65000"/>
                    <a:lumOff val="35000"/>
                  </a:schemeClr>
                </a:solidFill>
              </a:rPr>
              <a:t>Building Blocks</a:t>
            </a:r>
            <a:endParaRPr lang="en-US" dirty="0">
              <a:solidFill>
                <a:schemeClr val="tx1">
                  <a:lumMod val="65000"/>
                  <a:lumOff val="35000"/>
                </a:schemeClr>
              </a:solidFill>
            </a:endParaRPr>
          </a:p>
        </p:txBody>
      </p:sp>
      <p:grpSp>
        <p:nvGrpSpPr>
          <p:cNvPr id="5" name="Group 4"/>
          <p:cNvGrpSpPr/>
          <p:nvPr/>
        </p:nvGrpSpPr>
        <p:grpSpPr>
          <a:xfrm>
            <a:off x="5680055" y="767577"/>
            <a:ext cx="1900671" cy="1768432"/>
            <a:chOff x="5665775" y="2466267"/>
            <a:chExt cx="1896557" cy="1772642"/>
          </a:xfrm>
          <a:solidFill>
            <a:schemeClr val="accent2">
              <a:lumMod val="75000"/>
            </a:schemeClr>
          </a:solidFill>
        </p:grpSpPr>
        <p:sp>
          <p:nvSpPr>
            <p:cNvPr id="6" name="Rectangle 5"/>
            <p:cNvSpPr/>
            <p:nvPr/>
          </p:nvSpPr>
          <p:spPr bwMode="auto">
            <a:xfrm>
              <a:off x="5665775" y="2466267"/>
              <a:ext cx="1896557" cy="1772642"/>
            </a:xfrm>
            <a:prstGeom prst="rect">
              <a:avLst/>
            </a:prstGeom>
            <a:grpFill/>
            <a:ln>
              <a:solidFill>
                <a:schemeClr val="accent2">
                  <a:lumMod val="75000"/>
                </a:schemeClr>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91440" rIns="91436" bIns="91440" numCol="1" rtlCol="0" anchor="b" anchorCtr="0" compatLnSpc="1">
              <a:prstTxWarp prst="textNoShape">
                <a:avLst/>
              </a:prstTxWarp>
            </a:bodyPr>
            <a:lstStyle/>
            <a:p>
              <a:pPr defTabSz="914099" fontAlgn="base">
                <a:spcBef>
                  <a:spcPct val="0"/>
                </a:spcBef>
                <a:spcAft>
                  <a:spcPct val="0"/>
                </a:spcAft>
              </a:pPr>
              <a:r>
                <a:rPr lang="en-US" altLang="zh-CN" sz="2400" dirty="0" smtClean="0">
                  <a:gradFill>
                    <a:gsLst>
                      <a:gs pos="0">
                        <a:srgbClr val="FFFFFF"/>
                      </a:gs>
                      <a:gs pos="100000">
                        <a:srgbClr val="FFFFFF"/>
                      </a:gs>
                    </a:gsLst>
                    <a:lin ang="5400000" scaled="0"/>
                  </a:gradFill>
                </a:rPr>
                <a:t>Storage</a:t>
              </a:r>
              <a:endParaRPr lang="en-US" sz="2400" dirty="0">
                <a:gradFill>
                  <a:gsLst>
                    <a:gs pos="0">
                      <a:srgbClr val="FFFFFF"/>
                    </a:gs>
                    <a:gs pos="100000">
                      <a:srgbClr val="FFFFFF"/>
                    </a:gs>
                  </a:gsLst>
                  <a:lin ang="5400000" scaled="0"/>
                </a:gradFill>
              </a:endParaRPr>
            </a:p>
          </p:txBody>
        </p:sp>
        <p:pic>
          <p:nvPicPr>
            <p:cNvPr id="7" name="Picture 2" descr="C:\Users\Jonahs\Dropbox\Projects SCOTT\MEET Windows Azure\source\Background\tile-icon-storag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88309" y="2751666"/>
              <a:ext cx="851488" cy="851488"/>
            </a:xfrm>
            <a:prstGeom prst="rect">
              <a:avLst/>
            </a:prstGeom>
            <a:grpFill/>
            <a:ln>
              <a:solidFill>
                <a:schemeClr val="accent2">
                  <a:lumMod val="75000"/>
                </a:schemeClr>
              </a:solidFill>
            </a:ln>
            <a:extLst/>
          </p:spPr>
        </p:pic>
      </p:grpSp>
      <p:grpSp>
        <p:nvGrpSpPr>
          <p:cNvPr id="8" name="Group 7"/>
          <p:cNvGrpSpPr/>
          <p:nvPr/>
        </p:nvGrpSpPr>
        <p:grpSpPr>
          <a:xfrm>
            <a:off x="1646086" y="767577"/>
            <a:ext cx="1900671" cy="1768432"/>
            <a:chOff x="1685919" y="596839"/>
            <a:chExt cx="1896557" cy="1772642"/>
          </a:xfrm>
          <a:solidFill>
            <a:schemeClr val="accent2">
              <a:lumMod val="75000"/>
            </a:schemeClr>
          </a:solidFill>
        </p:grpSpPr>
        <p:sp>
          <p:nvSpPr>
            <p:cNvPr id="9" name="Rectangle 8"/>
            <p:cNvSpPr/>
            <p:nvPr/>
          </p:nvSpPr>
          <p:spPr bwMode="auto">
            <a:xfrm>
              <a:off x="1685919" y="596839"/>
              <a:ext cx="1896557" cy="1772642"/>
            </a:xfrm>
            <a:prstGeom prst="rect">
              <a:avLst/>
            </a:prstGeom>
            <a:grpFill/>
            <a:ln>
              <a:solidFill>
                <a:schemeClr val="accent2">
                  <a:lumMod val="75000"/>
                </a:schemeClr>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91440" rIns="91436" bIns="91440" numCol="1" rtlCol="0" anchor="b" anchorCtr="0" compatLnSpc="1">
              <a:prstTxWarp prst="textNoShape">
                <a:avLst/>
              </a:prstTxWarp>
            </a:bodyPr>
            <a:lstStyle/>
            <a:p>
              <a:pPr defTabSz="914099" fontAlgn="base">
                <a:spcBef>
                  <a:spcPct val="0"/>
                </a:spcBef>
                <a:spcAft>
                  <a:spcPct val="0"/>
                </a:spcAft>
              </a:pPr>
              <a:r>
                <a:rPr lang="en-US" altLang="zh-CN" sz="2400" dirty="0" smtClean="0">
                  <a:gradFill>
                    <a:gsLst>
                      <a:gs pos="0">
                        <a:srgbClr val="FFFFFF"/>
                      </a:gs>
                      <a:gs pos="100000">
                        <a:srgbClr val="FFFFFF"/>
                      </a:gs>
                    </a:gsLst>
                    <a:lin ang="5400000" scaled="0"/>
                  </a:gradFill>
                </a:rPr>
                <a:t>Big Data</a:t>
              </a:r>
              <a:endParaRPr lang="en-US" sz="2400" dirty="0">
                <a:gradFill>
                  <a:gsLst>
                    <a:gs pos="0">
                      <a:srgbClr val="FFFFFF"/>
                    </a:gs>
                    <a:gs pos="100000">
                      <a:srgbClr val="FFFFFF"/>
                    </a:gs>
                  </a:gsLst>
                  <a:lin ang="5400000" scaled="0"/>
                </a:gradFill>
              </a:endParaRPr>
            </a:p>
          </p:txBody>
        </p:sp>
        <p:pic>
          <p:nvPicPr>
            <p:cNvPr id="10" name="Picture 3" descr="C:\Users\Jonahs\Dropbox\Projects SCOTT\MEET Windows Azure\source\Background\tile-icon-bigdata.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52075" y="926787"/>
              <a:ext cx="851488" cy="851488"/>
            </a:xfrm>
            <a:prstGeom prst="rect">
              <a:avLst/>
            </a:prstGeom>
            <a:grpFill/>
            <a:ln>
              <a:solidFill>
                <a:schemeClr val="accent2">
                  <a:lumMod val="75000"/>
                </a:schemeClr>
              </a:solidFill>
            </a:ln>
            <a:extLst/>
          </p:spPr>
        </p:pic>
      </p:grpSp>
      <p:grpSp>
        <p:nvGrpSpPr>
          <p:cNvPr id="11" name="Group 10"/>
          <p:cNvGrpSpPr/>
          <p:nvPr/>
        </p:nvGrpSpPr>
        <p:grpSpPr>
          <a:xfrm>
            <a:off x="5680055" y="2657422"/>
            <a:ext cx="1900671" cy="1768432"/>
            <a:chOff x="3671322" y="4341709"/>
            <a:chExt cx="1896557" cy="1772642"/>
          </a:xfrm>
          <a:solidFill>
            <a:schemeClr val="accent2">
              <a:lumMod val="75000"/>
            </a:schemeClr>
          </a:solidFill>
        </p:grpSpPr>
        <p:sp>
          <p:nvSpPr>
            <p:cNvPr id="12" name="Rectangle 11"/>
            <p:cNvSpPr/>
            <p:nvPr/>
          </p:nvSpPr>
          <p:spPr bwMode="auto">
            <a:xfrm>
              <a:off x="3671322" y="4341709"/>
              <a:ext cx="1896557" cy="1772642"/>
            </a:xfrm>
            <a:prstGeom prst="rect">
              <a:avLst/>
            </a:prstGeom>
            <a:grpFill/>
            <a:ln>
              <a:solidFill>
                <a:schemeClr val="accent2">
                  <a:lumMod val="75000"/>
                </a:schemeClr>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91440" rIns="91436" bIns="91440" numCol="1" rtlCol="0" anchor="b" anchorCtr="0" compatLnSpc="1">
              <a:prstTxWarp prst="textNoShape">
                <a:avLst/>
              </a:prstTxWarp>
            </a:bodyPr>
            <a:lstStyle/>
            <a:p>
              <a:pPr defTabSz="914099" fontAlgn="base">
                <a:spcBef>
                  <a:spcPct val="0"/>
                </a:spcBef>
                <a:spcAft>
                  <a:spcPct val="0"/>
                </a:spcAft>
              </a:pPr>
              <a:r>
                <a:rPr lang="en-US" altLang="zh-CN" sz="2400" dirty="0" smtClean="0">
                  <a:gradFill>
                    <a:gsLst>
                      <a:gs pos="0">
                        <a:srgbClr val="FFFFFF"/>
                      </a:gs>
                      <a:gs pos="100000">
                        <a:srgbClr val="FFFFFF"/>
                      </a:gs>
                    </a:gsLst>
                    <a:lin ang="5400000" scaled="0"/>
                  </a:gradFill>
                </a:rPr>
                <a:t>Caching</a:t>
              </a:r>
              <a:endParaRPr lang="en-US" sz="2400" dirty="0">
                <a:gradFill>
                  <a:gsLst>
                    <a:gs pos="0">
                      <a:srgbClr val="FFFFFF"/>
                    </a:gs>
                    <a:gs pos="100000">
                      <a:srgbClr val="FFFFFF"/>
                    </a:gs>
                  </a:gsLst>
                  <a:lin ang="5400000" scaled="0"/>
                </a:gradFill>
              </a:endParaRPr>
            </a:p>
          </p:txBody>
        </p:sp>
        <p:pic>
          <p:nvPicPr>
            <p:cNvPr id="13" name="Picture 4" descr="C:\Users\Jonahs\Dropbox\Projects SCOTT\MEET Windows Azure\source\Background\tile-icon-cach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93856" y="4643082"/>
              <a:ext cx="851488" cy="851488"/>
            </a:xfrm>
            <a:prstGeom prst="rect">
              <a:avLst/>
            </a:prstGeom>
            <a:grpFill/>
            <a:ln>
              <a:solidFill>
                <a:schemeClr val="accent2">
                  <a:lumMod val="75000"/>
                </a:schemeClr>
              </a:solidFill>
            </a:ln>
            <a:extLst/>
          </p:spPr>
        </p:pic>
      </p:grpSp>
      <p:grpSp>
        <p:nvGrpSpPr>
          <p:cNvPr id="14" name="Group 13"/>
          <p:cNvGrpSpPr/>
          <p:nvPr/>
        </p:nvGrpSpPr>
        <p:grpSpPr>
          <a:xfrm>
            <a:off x="5680053" y="4547267"/>
            <a:ext cx="1900671" cy="1768432"/>
            <a:chOff x="5656726" y="4341709"/>
            <a:chExt cx="1896557" cy="1772642"/>
          </a:xfrm>
          <a:solidFill>
            <a:schemeClr val="accent2">
              <a:lumMod val="75000"/>
            </a:schemeClr>
          </a:solidFill>
        </p:grpSpPr>
        <p:sp>
          <p:nvSpPr>
            <p:cNvPr id="15" name="Rectangle 14"/>
            <p:cNvSpPr/>
            <p:nvPr/>
          </p:nvSpPr>
          <p:spPr bwMode="auto">
            <a:xfrm>
              <a:off x="5656726" y="4341709"/>
              <a:ext cx="1896557" cy="1772642"/>
            </a:xfrm>
            <a:prstGeom prst="rect">
              <a:avLst/>
            </a:prstGeom>
            <a:grpFill/>
            <a:ln>
              <a:solidFill>
                <a:schemeClr val="accent2">
                  <a:lumMod val="75000"/>
                </a:schemeClr>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91440" rIns="91436" bIns="91440" numCol="1" rtlCol="0" anchor="b" anchorCtr="0" compatLnSpc="1">
              <a:prstTxWarp prst="textNoShape">
                <a:avLst/>
              </a:prstTxWarp>
            </a:bodyPr>
            <a:lstStyle/>
            <a:p>
              <a:pPr defTabSz="914099" fontAlgn="base">
                <a:spcBef>
                  <a:spcPct val="0"/>
                </a:spcBef>
                <a:spcAft>
                  <a:spcPct val="0"/>
                </a:spcAft>
              </a:pPr>
              <a:r>
                <a:rPr lang="en-US" altLang="zh-CN" sz="2400" dirty="0" smtClean="0">
                  <a:gradFill>
                    <a:gsLst>
                      <a:gs pos="0">
                        <a:srgbClr val="FFFFFF"/>
                      </a:gs>
                      <a:gs pos="100000">
                        <a:srgbClr val="FFFFFF"/>
                      </a:gs>
                    </a:gsLst>
                    <a:lin ang="5400000" scaled="0"/>
                  </a:gradFill>
                </a:rPr>
                <a:t>CDN</a:t>
              </a:r>
              <a:endParaRPr lang="en-US" sz="2400" dirty="0">
                <a:gradFill>
                  <a:gsLst>
                    <a:gs pos="0">
                      <a:srgbClr val="FFFFFF"/>
                    </a:gs>
                    <a:gs pos="100000">
                      <a:srgbClr val="FFFFFF"/>
                    </a:gs>
                  </a:gsLst>
                  <a:lin ang="5400000" scaled="0"/>
                </a:gradFill>
              </a:endParaRPr>
            </a:p>
          </p:txBody>
        </p:sp>
        <p:pic>
          <p:nvPicPr>
            <p:cNvPr id="16" name="Picture 5" descr="C:\Users\Jonahs\Dropbox\Projects SCOTT\MEET Windows Azure\source\Background\tile-icon-CDN.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79260" y="4671657"/>
              <a:ext cx="851488" cy="851488"/>
            </a:xfrm>
            <a:prstGeom prst="rect">
              <a:avLst/>
            </a:prstGeom>
            <a:grpFill/>
            <a:ln>
              <a:solidFill>
                <a:schemeClr val="accent2">
                  <a:lumMod val="75000"/>
                </a:schemeClr>
              </a:solidFill>
            </a:ln>
            <a:extLst/>
          </p:spPr>
        </p:pic>
      </p:grpSp>
      <p:grpSp>
        <p:nvGrpSpPr>
          <p:cNvPr id="17" name="Group 16"/>
          <p:cNvGrpSpPr/>
          <p:nvPr/>
        </p:nvGrpSpPr>
        <p:grpSpPr>
          <a:xfrm>
            <a:off x="3663070" y="767575"/>
            <a:ext cx="1900671" cy="1768432"/>
            <a:chOff x="3671323" y="596839"/>
            <a:chExt cx="1896557" cy="1772642"/>
          </a:xfrm>
          <a:solidFill>
            <a:schemeClr val="accent2">
              <a:lumMod val="75000"/>
            </a:schemeClr>
          </a:solidFill>
        </p:grpSpPr>
        <p:sp>
          <p:nvSpPr>
            <p:cNvPr id="18" name="Rectangle 17"/>
            <p:cNvSpPr/>
            <p:nvPr/>
          </p:nvSpPr>
          <p:spPr bwMode="auto">
            <a:xfrm>
              <a:off x="3671323" y="596839"/>
              <a:ext cx="1896557" cy="1772642"/>
            </a:xfrm>
            <a:prstGeom prst="rect">
              <a:avLst/>
            </a:prstGeom>
            <a:grpFill/>
            <a:ln>
              <a:solidFill>
                <a:schemeClr val="accent2">
                  <a:lumMod val="75000"/>
                </a:schemeClr>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91440" rIns="91436" bIns="91440" numCol="1" rtlCol="0" anchor="b" anchorCtr="0" compatLnSpc="1">
              <a:prstTxWarp prst="textNoShape">
                <a:avLst/>
              </a:prstTxWarp>
            </a:bodyPr>
            <a:lstStyle/>
            <a:p>
              <a:pPr defTabSz="914099" fontAlgn="base">
                <a:spcBef>
                  <a:spcPct val="0"/>
                </a:spcBef>
                <a:spcAft>
                  <a:spcPct val="0"/>
                </a:spcAft>
              </a:pPr>
              <a:r>
                <a:rPr lang="en-US" altLang="zh-CN" sz="2400" dirty="0" smtClean="0">
                  <a:gradFill>
                    <a:gsLst>
                      <a:gs pos="0">
                        <a:srgbClr val="FFFFFF"/>
                      </a:gs>
                      <a:gs pos="100000">
                        <a:srgbClr val="FFFFFF"/>
                      </a:gs>
                    </a:gsLst>
                    <a:lin ang="5400000" scaled="0"/>
                  </a:gradFill>
                </a:rPr>
                <a:t>Database</a:t>
              </a:r>
              <a:endParaRPr lang="en-US" sz="2400" dirty="0">
                <a:gradFill>
                  <a:gsLst>
                    <a:gs pos="0">
                      <a:srgbClr val="FFFFFF"/>
                    </a:gs>
                    <a:gs pos="100000">
                      <a:srgbClr val="FFFFFF"/>
                    </a:gs>
                  </a:gsLst>
                  <a:lin ang="5400000" scaled="0"/>
                </a:gradFill>
              </a:endParaRPr>
            </a:p>
          </p:txBody>
        </p:sp>
        <p:pic>
          <p:nvPicPr>
            <p:cNvPr id="19" name="Picture 6" descr="C:\Users\Jonahs\Dropbox\Projects SCOTT\MEET Windows Azure\source\Background\tile-icon-database.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93856" y="926787"/>
              <a:ext cx="851488" cy="851488"/>
            </a:xfrm>
            <a:prstGeom prst="rect">
              <a:avLst/>
            </a:prstGeom>
            <a:grpFill/>
            <a:ln>
              <a:solidFill>
                <a:schemeClr val="accent2">
                  <a:lumMod val="75000"/>
                </a:schemeClr>
              </a:solidFill>
            </a:ln>
            <a:extLst/>
          </p:spPr>
        </p:pic>
      </p:grpSp>
      <p:grpSp>
        <p:nvGrpSpPr>
          <p:cNvPr id="20" name="Group 19"/>
          <p:cNvGrpSpPr/>
          <p:nvPr/>
        </p:nvGrpSpPr>
        <p:grpSpPr>
          <a:xfrm>
            <a:off x="9738656" y="2657422"/>
            <a:ext cx="1900671" cy="1768432"/>
            <a:chOff x="9645631" y="2476591"/>
            <a:chExt cx="1896557" cy="1772642"/>
          </a:xfrm>
          <a:solidFill>
            <a:schemeClr val="accent2">
              <a:lumMod val="75000"/>
            </a:schemeClr>
          </a:solidFill>
        </p:grpSpPr>
        <p:sp>
          <p:nvSpPr>
            <p:cNvPr id="21" name="Rectangle 20"/>
            <p:cNvSpPr/>
            <p:nvPr/>
          </p:nvSpPr>
          <p:spPr bwMode="auto">
            <a:xfrm>
              <a:off x="9645631" y="2476591"/>
              <a:ext cx="1896557" cy="1772642"/>
            </a:xfrm>
            <a:prstGeom prst="rect">
              <a:avLst/>
            </a:prstGeom>
            <a:grpFill/>
            <a:ln>
              <a:solidFill>
                <a:schemeClr val="accent2">
                  <a:lumMod val="75000"/>
                </a:schemeClr>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91440" rIns="91436" bIns="91440" numCol="1" rtlCol="0" anchor="b" anchorCtr="0" compatLnSpc="1">
              <a:prstTxWarp prst="textNoShape">
                <a:avLst/>
              </a:prstTxWarp>
            </a:bodyPr>
            <a:lstStyle/>
            <a:p>
              <a:pPr defTabSz="914099" fontAlgn="base">
                <a:spcBef>
                  <a:spcPct val="0"/>
                </a:spcBef>
                <a:spcAft>
                  <a:spcPct val="0"/>
                </a:spcAft>
              </a:pPr>
              <a:r>
                <a:rPr lang="en-US" altLang="zh-CN" sz="2400" dirty="0" smtClean="0">
                  <a:gradFill>
                    <a:gsLst>
                      <a:gs pos="0">
                        <a:srgbClr val="FFFFFF"/>
                      </a:gs>
                      <a:gs pos="100000">
                        <a:srgbClr val="FFFFFF"/>
                      </a:gs>
                    </a:gsLst>
                    <a:lin ang="5400000" scaled="0"/>
                  </a:gradFill>
                </a:rPr>
                <a:t>Identity</a:t>
              </a:r>
              <a:endParaRPr lang="en-US" sz="2400" dirty="0">
                <a:gradFill>
                  <a:gsLst>
                    <a:gs pos="0">
                      <a:srgbClr val="FFFFFF"/>
                    </a:gs>
                    <a:gs pos="100000">
                      <a:srgbClr val="FFFFFF"/>
                    </a:gs>
                  </a:gsLst>
                  <a:lin ang="5400000" scaled="0"/>
                </a:gradFill>
              </a:endParaRPr>
            </a:p>
          </p:txBody>
        </p:sp>
        <p:pic>
          <p:nvPicPr>
            <p:cNvPr id="22" name="Picture 7" descr="C:\Users\Jonahs\Dropbox\Projects SCOTT\MEET Windows Azure\source\Background\tile-icon-identity.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168165" y="2705562"/>
              <a:ext cx="851488" cy="851488"/>
            </a:xfrm>
            <a:prstGeom prst="rect">
              <a:avLst/>
            </a:prstGeom>
            <a:grpFill/>
            <a:ln>
              <a:solidFill>
                <a:schemeClr val="accent2">
                  <a:lumMod val="75000"/>
                </a:schemeClr>
              </a:solidFill>
            </a:ln>
            <a:extLst/>
          </p:spPr>
        </p:pic>
      </p:grpSp>
      <p:grpSp>
        <p:nvGrpSpPr>
          <p:cNvPr id="23" name="Group 22"/>
          <p:cNvGrpSpPr/>
          <p:nvPr/>
        </p:nvGrpSpPr>
        <p:grpSpPr>
          <a:xfrm>
            <a:off x="3663070" y="4547266"/>
            <a:ext cx="1900671" cy="1768432"/>
            <a:chOff x="5665775" y="596839"/>
            <a:chExt cx="1896557" cy="1772642"/>
          </a:xfrm>
          <a:solidFill>
            <a:schemeClr val="accent2">
              <a:lumMod val="75000"/>
            </a:schemeClr>
          </a:solidFill>
        </p:grpSpPr>
        <p:sp>
          <p:nvSpPr>
            <p:cNvPr id="24" name="Rectangle 23"/>
            <p:cNvSpPr/>
            <p:nvPr/>
          </p:nvSpPr>
          <p:spPr bwMode="auto">
            <a:xfrm>
              <a:off x="5665775" y="596839"/>
              <a:ext cx="1896557" cy="1772642"/>
            </a:xfrm>
            <a:prstGeom prst="rect">
              <a:avLst/>
            </a:prstGeom>
            <a:grpFill/>
            <a:ln>
              <a:solidFill>
                <a:schemeClr val="accent2">
                  <a:lumMod val="75000"/>
                </a:schemeClr>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91440" rIns="91436" bIns="91440" numCol="1" rtlCol="0" anchor="b" anchorCtr="0" compatLnSpc="1">
              <a:prstTxWarp prst="textNoShape">
                <a:avLst/>
              </a:prstTxWarp>
            </a:bodyPr>
            <a:lstStyle/>
            <a:p>
              <a:pPr defTabSz="914099" fontAlgn="base">
                <a:spcBef>
                  <a:spcPct val="0"/>
                </a:spcBef>
                <a:spcAft>
                  <a:spcPct val="0"/>
                </a:spcAft>
              </a:pPr>
              <a:r>
                <a:rPr lang="en-US" altLang="zh-CN" sz="2400" dirty="0" smtClean="0">
                  <a:gradFill>
                    <a:gsLst>
                      <a:gs pos="0">
                        <a:srgbClr val="FFFFFF"/>
                      </a:gs>
                      <a:gs pos="100000">
                        <a:srgbClr val="FFFFFF"/>
                      </a:gs>
                    </a:gsLst>
                    <a:lin ang="5400000" scaled="0"/>
                  </a:gradFill>
                </a:rPr>
                <a:t>Media</a:t>
              </a:r>
              <a:endParaRPr lang="en-US" sz="2400" dirty="0">
                <a:gradFill>
                  <a:gsLst>
                    <a:gs pos="0">
                      <a:srgbClr val="FFFFFF"/>
                    </a:gs>
                    <a:gs pos="100000">
                      <a:srgbClr val="FFFFFF"/>
                    </a:gs>
                  </a:gsLst>
                  <a:lin ang="5400000" scaled="0"/>
                </a:gradFill>
              </a:endParaRPr>
            </a:p>
          </p:txBody>
        </p:sp>
        <p:pic>
          <p:nvPicPr>
            <p:cNvPr id="25" name="Picture 8" descr="C:\Users\Jonahs\Dropbox\Projects SCOTT\MEET Windows Azure\source\Background\tile-icon-media.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188309" y="898212"/>
              <a:ext cx="851488" cy="851488"/>
            </a:xfrm>
            <a:prstGeom prst="rect">
              <a:avLst/>
            </a:prstGeom>
            <a:grpFill/>
            <a:ln>
              <a:solidFill>
                <a:schemeClr val="accent2">
                  <a:lumMod val="75000"/>
                </a:schemeClr>
              </a:solidFill>
            </a:ln>
            <a:extLst/>
          </p:spPr>
        </p:pic>
      </p:grpSp>
      <p:grpSp>
        <p:nvGrpSpPr>
          <p:cNvPr id="26" name="Group 25"/>
          <p:cNvGrpSpPr/>
          <p:nvPr/>
        </p:nvGrpSpPr>
        <p:grpSpPr>
          <a:xfrm>
            <a:off x="7709352" y="4547267"/>
            <a:ext cx="1900671" cy="1768432"/>
            <a:chOff x="7651178" y="4341709"/>
            <a:chExt cx="1896557" cy="1772642"/>
          </a:xfrm>
          <a:solidFill>
            <a:schemeClr val="accent2">
              <a:lumMod val="75000"/>
            </a:schemeClr>
          </a:solidFill>
        </p:grpSpPr>
        <p:sp>
          <p:nvSpPr>
            <p:cNvPr id="27" name="Rectangle 26"/>
            <p:cNvSpPr/>
            <p:nvPr/>
          </p:nvSpPr>
          <p:spPr bwMode="auto">
            <a:xfrm>
              <a:off x="7651178" y="4341709"/>
              <a:ext cx="1896557" cy="1772642"/>
            </a:xfrm>
            <a:prstGeom prst="rect">
              <a:avLst/>
            </a:prstGeom>
            <a:grpFill/>
            <a:ln>
              <a:solidFill>
                <a:schemeClr val="accent2">
                  <a:lumMod val="75000"/>
                </a:schemeClr>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91440" rIns="91436" bIns="91440" numCol="1" rtlCol="0" anchor="b" anchorCtr="0" compatLnSpc="1">
              <a:prstTxWarp prst="textNoShape">
                <a:avLst/>
              </a:prstTxWarp>
            </a:bodyPr>
            <a:lstStyle/>
            <a:p>
              <a:pPr defTabSz="914099" fontAlgn="base">
                <a:spcBef>
                  <a:spcPct val="0"/>
                </a:spcBef>
                <a:spcAft>
                  <a:spcPct val="0"/>
                </a:spcAft>
              </a:pPr>
              <a:r>
                <a:rPr lang="en-US" altLang="zh-CN" sz="2400" dirty="0" smtClean="0">
                  <a:gradFill>
                    <a:gsLst>
                      <a:gs pos="0">
                        <a:srgbClr val="FFFFFF"/>
                      </a:gs>
                      <a:gs pos="100000">
                        <a:srgbClr val="FFFFFF"/>
                      </a:gs>
                    </a:gsLst>
                    <a:lin ang="5400000" scaled="0"/>
                  </a:gradFill>
                </a:rPr>
                <a:t>Networking</a:t>
              </a:r>
              <a:endParaRPr lang="en-US" sz="2400" dirty="0">
                <a:gradFill>
                  <a:gsLst>
                    <a:gs pos="0">
                      <a:srgbClr val="FFFFFF"/>
                    </a:gs>
                    <a:gs pos="100000">
                      <a:srgbClr val="FFFFFF"/>
                    </a:gs>
                  </a:gsLst>
                  <a:lin ang="5400000" scaled="0"/>
                </a:gradFill>
              </a:endParaRPr>
            </a:p>
          </p:txBody>
        </p:sp>
        <p:pic>
          <p:nvPicPr>
            <p:cNvPr id="28" name="Picture 10" descr="C:\Users\Jonahs\Dropbox\Projects SCOTT\MEET Windows Azure\source\Background\tile-icon-network.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173712" y="4671657"/>
              <a:ext cx="851488" cy="851488"/>
            </a:xfrm>
            <a:prstGeom prst="rect">
              <a:avLst/>
            </a:prstGeom>
            <a:grpFill/>
            <a:ln>
              <a:solidFill>
                <a:schemeClr val="accent2">
                  <a:lumMod val="75000"/>
                </a:schemeClr>
              </a:solidFill>
            </a:ln>
            <a:extLst/>
          </p:spPr>
        </p:pic>
      </p:grpSp>
      <p:grpSp>
        <p:nvGrpSpPr>
          <p:cNvPr id="29" name="Group 28"/>
          <p:cNvGrpSpPr/>
          <p:nvPr/>
        </p:nvGrpSpPr>
        <p:grpSpPr>
          <a:xfrm>
            <a:off x="7709356" y="767577"/>
            <a:ext cx="1900671" cy="1768432"/>
            <a:chOff x="5665775" y="2466267"/>
            <a:chExt cx="1896557" cy="1772642"/>
          </a:xfrm>
          <a:solidFill>
            <a:schemeClr val="accent2">
              <a:lumMod val="75000"/>
            </a:schemeClr>
          </a:solidFill>
        </p:grpSpPr>
        <p:sp>
          <p:nvSpPr>
            <p:cNvPr id="30" name="Rectangle 29"/>
            <p:cNvSpPr/>
            <p:nvPr/>
          </p:nvSpPr>
          <p:spPr bwMode="auto">
            <a:xfrm>
              <a:off x="5665775" y="2466267"/>
              <a:ext cx="1896557" cy="1772642"/>
            </a:xfrm>
            <a:prstGeom prst="rect">
              <a:avLst/>
            </a:prstGeom>
            <a:grpFill/>
            <a:ln>
              <a:solidFill>
                <a:schemeClr val="accent2">
                  <a:lumMod val="75000"/>
                </a:schemeClr>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91440" rIns="91436" bIns="91440" numCol="1" rtlCol="0" anchor="b" anchorCtr="0" compatLnSpc="1">
              <a:prstTxWarp prst="textNoShape">
                <a:avLst/>
              </a:prstTxWarp>
            </a:bodyPr>
            <a:lstStyle/>
            <a:p>
              <a:pPr defTabSz="914099" fontAlgn="base">
                <a:spcBef>
                  <a:spcPct val="0"/>
                </a:spcBef>
                <a:spcAft>
                  <a:spcPct val="0"/>
                </a:spcAft>
              </a:pPr>
              <a:r>
                <a:rPr lang="en-US" altLang="zh-CN" sz="2400" dirty="0" smtClean="0">
                  <a:gradFill>
                    <a:gsLst>
                      <a:gs pos="0">
                        <a:srgbClr val="FFFFFF"/>
                      </a:gs>
                      <a:gs pos="100000">
                        <a:srgbClr val="FFFFFF"/>
                      </a:gs>
                    </a:gsLst>
                    <a:lin ang="5400000" scaled="0"/>
                  </a:gradFill>
                </a:rPr>
                <a:t>Traffic</a:t>
              </a:r>
              <a:endParaRPr lang="en-US" sz="2400" dirty="0">
                <a:gradFill>
                  <a:gsLst>
                    <a:gs pos="0">
                      <a:srgbClr val="FFFFFF"/>
                    </a:gs>
                    <a:gs pos="100000">
                      <a:srgbClr val="FFFFFF"/>
                    </a:gs>
                  </a:gsLst>
                  <a:lin ang="5400000" scaled="0"/>
                </a:gradFill>
              </a:endParaRPr>
            </a:p>
          </p:txBody>
        </p:sp>
        <p:pic>
          <p:nvPicPr>
            <p:cNvPr id="31" name="Picture 2"/>
            <p:cNvPicPr>
              <a:picLocks noChangeAspect="1" noChangeArrowheads="1"/>
            </p:cNvPicPr>
            <p:nvPr/>
          </p:nvPicPr>
          <p:blipFill>
            <a:blip r:embed="rId10" cstate="print">
              <a:extLst>
                <a:ext uri="{28A0092B-C50C-407E-A947-70E740481C1C}">
                  <a14:useLocalDpi xmlns:a14="http://schemas.microsoft.com/office/drawing/2010/main" val="0"/>
                </a:ext>
              </a:extLst>
            </a:blip>
            <a:stretch>
              <a:fillRect/>
            </a:stretch>
          </p:blipFill>
          <p:spPr bwMode="auto">
            <a:xfrm>
              <a:off x="6188309" y="2751666"/>
              <a:ext cx="851488" cy="851488"/>
            </a:xfrm>
            <a:prstGeom prst="rect">
              <a:avLst/>
            </a:prstGeom>
            <a:grpFill/>
            <a:ln>
              <a:solidFill>
                <a:schemeClr val="accent2">
                  <a:lumMod val="75000"/>
                </a:schemeClr>
              </a:solidFill>
            </a:ln>
            <a:extLst/>
          </p:spPr>
        </p:pic>
      </p:grpSp>
      <p:grpSp>
        <p:nvGrpSpPr>
          <p:cNvPr id="32" name="Group 31"/>
          <p:cNvGrpSpPr/>
          <p:nvPr/>
        </p:nvGrpSpPr>
        <p:grpSpPr>
          <a:xfrm>
            <a:off x="9721146" y="750719"/>
            <a:ext cx="1935690" cy="1802143"/>
            <a:chOff x="10197893" y="3549247"/>
            <a:chExt cx="1555355" cy="1453733"/>
          </a:xfrm>
          <a:solidFill>
            <a:schemeClr val="accent2">
              <a:lumMod val="75000"/>
            </a:schemeClr>
          </a:solidFill>
        </p:grpSpPr>
        <p:sp>
          <p:nvSpPr>
            <p:cNvPr id="33" name="Rectangle 32"/>
            <p:cNvSpPr/>
            <p:nvPr/>
          </p:nvSpPr>
          <p:spPr bwMode="auto">
            <a:xfrm>
              <a:off x="10197893" y="3549247"/>
              <a:ext cx="1555355" cy="1453733"/>
            </a:xfrm>
            <a:prstGeom prst="rect">
              <a:avLst/>
            </a:prstGeom>
            <a:grpFill/>
            <a:ln>
              <a:solidFill>
                <a:schemeClr val="accent2">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60" tIns="93260" rIns="91399" bIns="137160" numCol="1" rtlCol="0" anchor="b" anchorCtr="0" compatLnSpc="1">
              <a:prstTxWarp prst="textNoShape">
                <a:avLst/>
              </a:prstTxWarp>
            </a:bodyPr>
            <a:lstStyle/>
            <a:p>
              <a:pPr defTabSz="932012" fontAlgn="base">
                <a:lnSpc>
                  <a:spcPts val="1200"/>
                </a:lnSpc>
                <a:spcBef>
                  <a:spcPct val="0"/>
                </a:spcBef>
                <a:spcAft>
                  <a:spcPct val="0"/>
                </a:spcAft>
              </a:pPr>
              <a:r>
                <a:rPr lang="en-US" altLang="zh-CN" sz="2400" dirty="0" smtClean="0">
                  <a:gradFill>
                    <a:gsLst>
                      <a:gs pos="0">
                        <a:srgbClr val="FFFFFF"/>
                      </a:gs>
                      <a:gs pos="100000">
                        <a:srgbClr val="FFFFFF"/>
                      </a:gs>
                    </a:gsLst>
                    <a:lin ang="5400000" scaled="0"/>
                  </a:gradFill>
                </a:rPr>
                <a:t>Mobile</a:t>
              </a:r>
              <a:endParaRPr lang="en-US" sz="2400" dirty="0">
                <a:gradFill>
                  <a:gsLst>
                    <a:gs pos="0">
                      <a:srgbClr val="FFFFFF"/>
                    </a:gs>
                    <a:gs pos="100000">
                      <a:srgbClr val="FFFFFF"/>
                    </a:gs>
                  </a:gsLst>
                  <a:lin ang="5400000" scaled="0"/>
                </a:gradFill>
              </a:endParaRPr>
            </a:p>
          </p:txBody>
        </p:sp>
        <p:pic>
          <p:nvPicPr>
            <p:cNvPr id="34" name="Picture 33"/>
            <p:cNvPicPr>
              <a:picLocks noChangeAspect="1"/>
            </p:cNvPicPr>
            <p:nvPr/>
          </p:nvPicPr>
          <p:blipFill>
            <a:blip r:embed="rId11" cstate="print">
              <a:extLst>
                <a:ext uri="{BEBA8EAE-BF5A-486C-A8C5-ECC9F3942E4B}">
                  <a14:imgProps xmlns:a14="http://schemas.microsoft.com/office/drawing/2010/main">
                    <a14:imgLayer r:embed="rId12">
                      <a14:imgEffect>
                        <a14:brightnessContrast bright="100000"/>
                      </a14:imgEffect>
                    </a14:imgLayer>
                  </a14:imgProps>
                </a:ext>
                <a:ext uri="{28A0092B-C50C-407E-A947-70E740481C1C}">
                  <a14:useLocalDpi xmlns:a14="http://schemas.microsoft.com/office/drawing/2010/main"/>
                </a:ext>
              </a:extLst>
            </a:blip>
            <a:stretch>
              <a:fillRect/>
            </a:stretch>
          </p:blipFill>
          <p:spPr>
            <a:xfrm>
              <a:off x="10777075" y="3788257"/>
              <a:ext cx="406201" cy="689406"/>
            </a:xfrm>
            <a:prstGeom prst="rect">
              <a:avLst/>
            </a:prstGeom>
            <a:grpFill/>
            <a:ln>
              <a:solidFill>
                <a:schemeClr val="accent2">
                  <a:lumMod val="75000"/>
                </a:schemeClr>
              </a:solidFill>
            </a:ln>
          </p:spPr>
        </p:pic>
      </p:grpSp>
      <p:grpSp>
        <p:nvGrpSpPr>
          <p:cNvPr id="35" name="Group 34"/>
          <p:cNvGrpSpPr/>
          <p:nvPr/>
        </p:nvGrpSpPr>
        <p:grpSpPr>
          <a:xfrm>
            <a:off x="7709356" y="2657422"/>
            <a:ext cx="1900671" cy="1768432"/>
            <a:chOff x="5733802" y="2427734"/>
            <a:chExt cx="1492821" cy="1280255"/>
          </a:xfrm>
          <a:solidFill>
            <a:schemeClr val="accent2">
              <a:lumMod val="75000"/>
            </a:schemeClr>
          </a:solidFill>
        </p:grpSpPr>
        <p:sp>
          <p:nvSpPr>
            <p:cNvPr id="36" name="Rectangle 35"/>
            <p:cNvSpPr/>
            <p:nvPr/>
          </p:nvSpPr>
          <p:spPr bwMode="auto">
            <a:xfrm>
              <a:off x="5733802" y="2427734"/>
              <a:ext cx="1492821" cy="1280255"/>
            </a:xfrm>
            <a:prstGeom prst="rect">
              <a:avLst/>
            </a:prstGeom>
            <a:grpFill/>
            <a:ln>
              <a:solidFill>
                <a:schemeClr val="accent2">
                  <a:lumMod val="75000"/>
                </a:schemeClr>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91440" rIns="91436" bIns="91440" numCol="1" rtlCol="0" anchor="b" anchorCtr="0" compatLnSpc="1">
              <a:prstTxWarp prst="textNoShape">
                <a:avLst/>
              </a:prstTxWarp>
            </a:bodyPr>
            <a:lstStyle/>
            <a:p>
              <a:pPr defTabSz="914099" fontAlgn="base">
                <a:spcBef>
                  <a:spcPct val="0"/>
                </a:spcBef>
                <a:spcAft>
                  <a:spcPct val="0"/>
                </a:spcAft>
              </a:pPr>
              <a:r>
                <a:rPr lang="en-US" altLang="zh-CN" sz="2400" dirty="0" smtClean="0">
                  <a:gradFill>
                    <a:gsLst>
                      <a:gs pos="0">
                        <a:srgbClr val="FFFFFF"/>
                      </a:gs>
                      <a:gs pos="100000">
                        <a:srgbClr val="FFFFFF"/>
                      </a:gs>
                    </a:gsLst>
                    <a:lin ang="5400000" scaled="0"/>
                  </a:gradFill>
                </a:rPr>
                <a:t>Service Bus</a:t>
              </a:r>
              <a:endParaRPr lang="en-US" sz="2400" dirty="0">
                <a:gradFill>
                  <a:gsLst>
                    <a:gs pos="0">
                      <a:srgbClr val="FFFFFF"/>
                    </a:gs>
                    <a:gs pos="100000">
                      <a:srgbClr val="FFFFFF"/>
                    </a:gs>
                  </a:gsLst>
                  <a:lin ang="5400000" scaled="0"/>
                </a:gradFill>
              </a:endParaRPr>
            </a:p>
          </p:txBody>
        </p:sp>
        <p:pic>
          <p:nvPicPr>
            <p:cNvPr id="37" name="Picture 36"/>
            <p:cNvPicPr>
              <a:picLocks noChangeAspect="1"/>
            </p:cNvPicPr>
            <p:nvPr/>
          </p:nvPicPr>
          <p:blipFill>
            <a:blip r:embed="rId13"/>
            <a:stretch>
              <a:fillRect/>
            </a:stretch>
          </p:blipFill>
          <p:spPr>
            <a:xfrm>
              <a:off x="6186090" y="2645395"/>
              <a:ext cx="546150" cy="617924"/>
            </a:xfrm>
            <a:prstGeom prst="rect">
              <a:avLst/>
            </a:prstGeom>
            <a:grpFill/>
            <a:ln>
              <a:solidFill>
                <a:schemeClr val="accent2">
                  <a:lumMod val="75000"/>
                </a:schemeClr>
              </a:solidFill>
            </a:ln>
          </p:spPr>
        </p:pic>
      </p:grpSp>
    </p:spTree>
    <p:extLst>
      <p:ext uri="{BB962C8B-B14F-4D97-AF65-F5344CB8AC3E}">
        <p14:creationId xmlns:p14="http://schemas.microsoft.com/office/powerpoint/2010/main" val="362132487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50"/>
                                        <p:tgtEl>
                                          <p:spTgt spid="8"/>
                                        </p:tgtEl>
                                      </p:cBhvr>
                                    </p:animEffect>
                                  </p:childTnLst>
                                </p:cTn>
                              </p:par>
                            </p:childTnLst>
                          </p:cTn>
                        </p:par>
                        <p:par>
                          <p:cTn id="8" fill="hold">
                            <p:stCondLst>
                              <p:cond delay="250"/>
                            </p:stCondLst>
                            <p:childTnLst>
                              <p:par>
                                <p:cTn id="9" presetID="10"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250"/>
                                        <p:tgtEl>
                                          <p:spTgt spid="11"/>
                                        </p:tgtEl>
                                      </p:cBhvr>
                                    </p:animEffect>
                                  </p:childTnLst>
                                </p:cTn>
                              </p:par>
                            </p:childTnLst>
                          </p:cTn>
                        </p:par>
                        <p:par>
                          <p:cTn id="12" fill="hold">
                            <p:stCondLst>
                              <p:cond delay="500"/>
                            </p:stCondLst>
                            <p:childTnLst>
                              <p:par>
                                <p:cTn id="13" presetID="10" presetClass="entr" presetSubtype="0" fill="hold" nodeType="after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fade">
                                      <p:cBhvr>
                                        <p:cTn id="15" dur="250"/>
                                        <p:tgtEl>
                                          <p:spTgt spid="29"/>
                                        </p:tgtEl>
                                      </p:cBhvr>
                                    </p:animEffect>
                                  </p:childTnLst>
                                </p:cTn>
                              </p:par>
                            </p:childTnLst>
                          </p:cTn>
                        </p:par>
                        <p:par>
                          <p:cTn id="16" fill="hold">
                            <p:stCondLst>
                              <p:cond delay="750"/>
                            </p:stCondLst>
                            <p:childTnLst>
                              <p:par>
                                <p:cTn id="17" presetID="10" presetClass="entr" presetSubtype="0"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250"/>
                                        <p:tgtEl>
                                          <p:spTgt spid="23"/>
                                        </p:tgtEl>
                                      </p:cBhvr>
                                    </p:animEffect>
                                  </p:childTnLst>
                                </p:cTn>
                              </p:par>
                            </p:childTnLst>
                          </p:cTn>
                        </p:par>
                        <p:par>
                          <p:cTn id="20" fill="hold">
                            <p:stCondLst>
                              <p:cond delay="1000"/>
                            </p:stCondLst>
                            <p:childTnLst>
                              <p:par>
                                <p:cTn id="21" presetID="10" presetClass="entr" presetSubtype="0"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250"/>
                                        <p:tgtEl>
                                          <p:spTgt spid="17"/>
                                        </p:tgtEl>
                                      </p:cBhvr>
                                    </p:animEffect>
                                  </p:childTnLst>
                                </p:cTn>
                              </p:par>
                            </p:childTnLst>
                          </p:cTn>
                        </p:par>
                        <p:par>
                          <p:cTn id="24" fill="hold">
                            <p:stCondLst>
                              <p:cond delay="1250"/>
                            </p:stCondLst>
                            <p:childTnLst>
                              <p:par>
                                <p:cTn id="25" presetID="10" presetClass="entr" presetSubtype="0"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250"/>
                                        <p:tgtEl>
                                          <p:spTgt spid="5"/>
                                        </p:tgtEl>
                                      </p:cBhvr>
                                    </p:animEffect>
                                  </p:childTnLst>
                                </p:cTn>
                              </p:par>
                            </p:childTnLst>
                          </p:cTn>
                        </p:par>
                        <p:par>
                          <p:cTn id="28" fill="hold">
                            <p:stCondLst>
                              <p:cond delay="1500"/>
                            </p:stCondLst>
                            <p:childTnLst>
                              <p:par>
                                <p:cTn id="29" presetID="10" presetClass="entr" presetSubtype="0" fill="hold"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250"/>
                                        <p:tgtEl>
                                          <p:spTgt spid="20"/>
                                        </p:tgtEl>
                                      </p:cBhvr>
                                    </p:animEffect>
                                  </p:childTnLst>
                                </p:cTn>
                              </p:par>
                            </p:childTnLst>
                          </p:cTn>
                        </p:par>
                        <p:par>
                          <p:cTn id="32" fill="hold">
                            <p:stCondLst>
                              <p:cond delay="1750"/>
                            </p:stCondLst>
                            <p:childTnLst>
                              <p:par>
                                <p:cTn id="33" presetID="10" presetClass="entr" presetSubtype="0" fill="hold"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fade">
                                      <p:cBhvr>
                                        <p:cTn id="35" dur="250"/>
                                        <p:tgtEl>
                                          <p:spTgt spid="26"/>
                                        </p:tgtEl>
                                      </p:cBhvr>
                                    </p:animEffect>
                                  </p:childTnLst>
                                </p:cTn>
                              </p:par>
                            </p:childTnLst>
                          </p:cTn>
                        </p:par>
                        <p:par>
                          <p:cTn id="36" fill="hold">
                            <p:stCondLst>
                              <p:cond delay="2000"/>
                            </p:stCondLst>
                            <p:childTnLst>
                              <p:par>
                                <p:cTn id="37" presetID="10" presetClass="entr" presetSubtype="0" fill="hold" nodeType="after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fade">
                                      <p:cBhvr>
                                        <p:cTn id="39" dur="250"/>
                                        <p:tgtEl>
                                          <p:spTgt spid="35"/>
                                        </p:tgtEl>
                                      </p:cBhvr>
                                    </p:animEffect>
                                  </p:childTnLst>
                                </p:cTn>
                              </p:par>
                            </p:childTnLst>
                          </p:cTn>
                        </p:par>
                        <p:par>
                          <p:cTn id="40" fill="hold">
                            <p:stCondLst>
                              <p:cond delay="2250"/>
                            </p:stCondLst>
                            <p:childTnLst>
                              <p:par>
                                <p:cTn id="41" presetID="10" presetClass="entr" presetSubtype="0" fill="hold" nodeType="afterEffect">
                                  <p:stCondLst>
                                    <p:cond delay="0"/>
                                  </p:stCondLst>
                                  <p:childTnLst>
                                    <p:set>
                                      <p:cBhvr>
                                        <p:cTn id="42" dur="1" fill="hold">
                                          <p:stCondLst>
                                            <p:cond delay="0"/>
                                          </p:stCondLst>
                                        </p:cTn>
                                        <p:tgtEl>
                                          <p:spTgt spid="32"/>
                                        </p:tgtEl>
                                        <p:attrNameLst>
                                          <p:attrName>style.visibility</p:attrName>
                                        </p:attrNameLst>
                                      </p:cBhvr>
                                      <p:to>
                                        <p:strVal val="visible"/>
                                      </p:to>
                                    </p:set>
                                    <p:animEffect transition="in" filter="fade">
                                      <p:cBhvr>
                                        <p:cTn id="43" dur="250"/>
                                        <p:tgtEl>
                                          <p:spTgt spid="32"/>
                                        </p:tgtEl>
                                      </p:cBhvr>
                                    </p:animEffect>
                                  </p:childTnLst>
                                </p:cTn>
                              </p:par>
                            </p:childTnLst>
                          </p:cTn>
                        </p:par>
                        <p:par>
                          <p:cTn id="44" fill="hold">
                            <p:stCondLst>
                              <p:cond delay="2500"/>
                            </p:stCondLst>
                            <p:childTnLst>
                              <p:par>
                                <p:cTn id="45" presetID="10" presetClass="entr" presetSubtype="0" fill="hold"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2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txBox="1">
            <a:spLocks/>
          </p:cNvSpPr>
          <p:nvPr/>
        </p:nvSpPr>
        <p:spPr>
          <a:xfrm>
            <a:off x="484560" y="2832400"/>
            <a:ext cx="4773654" cy="1492241"/>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b="1" kern="1200">
                <a:solidFill>
                  <a:schemeClr val="bg1"/>
                </a:solidFill>
                <a:latin typeface="微软雅黑" pitchFamily="34" charset="-122"/>
                <a:ea typeface="微软雅黑" pitchFamily="34" charset="-122"/>
                <a:cs typeface="+mj-cs"/>
              </a:defRPr>
            </a:lvl1pPr>
          </a:lstStyle>
          <a:p>
            <a:r>
              <a:rPr lang="en-US" altLang="zh-CN" dirty="0" smtClean="0">
                <a:solidFill>
                  <a:schemeClr val="tx1">
                    <a:lumMod val="65000"/>
                    <a:lumOff val="35000"/>
                  </a:schemeClr>
                </a:solidFill>
              </a:rPr>
              <a:t>Mobile Services</a:t>
            </a:r>
            <a:endParaRPr lang="en-US" dirty="0">
              <a:solidFill>
                <a:schemeClr val="tx1">
                  <a:lumMod val="65000"/>
                  <a:lumOff val="35000"/>
                </a:schemeClr>
              </a:solidFill>
            </a:endParaRPr>
          </a:p>
        </p:txBody>
      </p:sp>
      <p:grpSp>
        <p:nvGrpSpPr>
          <p:cNvPr id="5" name="Group 4"/>
          <p:cNvGrpSpPr/>
          <p:nvPr/>
        </p:nvGrpSpPr>
        <p:grpSpPr>
          <a:xfrm>
            <a:off x="5680055" y="767577"/>
            <a:ext cx="1900671" cy="1768432"/>
            <a:chOff x="5665775" y="2466267"/>
            <a:chExt cx="1896557" cy="1772642"/>
          </a:xfrm>
          <a:solidFill>
            <a:schemeClr val="accent2">
              <a:lumMod val="75000"/>
            </a:schemeClr>
          </a:solidFill>
        </p:grpSpPr>
        <p:sp>
          <p:nvSpPr>
            <p:cNvPr id="6" name="Rectangle 5"/>
            <p:cNvSpPr/>
            <p:nvPr/>
          </p:nvSpPr>
          <p:spPr bwMode="auto">
            <a:xfrm>
              <a:off x="5665775" y="2466267"/>
              <a:ext cx="1896557" cy="1772642"/>
            </a:xfrm>
            <a:prstGeom prst="rect">
              <a:avLst/>
            </a:prstGeom>
            <a:grpFill/>
            <a:ln>
              <a:solidFill>
                <a:schemeClr val="accent2">
                  <a:lumMod val="75000"/>
                </a:schemeClr>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91440" rIns="91436" bIns="91440" numCol="1" rtlCol="0" anchor="b" anchorCtr="0" compatLnSpc="1">
              <a:prstTxWarp prst="textNoShape">
                <a:avLst/>
              </a:prstTxWarp>
            </a:bodyPr>
            <a:lstStyle/>
            <a:p>
              <a:pPr defTabSz="914099" fontAlgn="base">
                <a:spcBef>
                  <a:spcPct val="0"/>
                </a:spcBef>
                <a:spcAft>
                  <a:spcPct val="0"/>
                </a:spcAft>
              </a:pPr>
              <a:r>
                <a:rPr lang="en-US" altLang="zh-CN" sz="2400" dirty="0" smtClean="0">
                  <a:gradFill>
                    <a:gsLst>
                      <a:gs pos="0">
                        <a:srgbClr val="FFFFFF"/>
                      </a:gs>
                      <a:gs pos="100000">
                        <a:srgbClr val="FFFFFF"/>
                      </a:gs>
                    </a:gsLst>
                    <a:lin ang="5400000" scaled="0"/>
                  </a:gradFill>
                </a:rPr>
                <a:t>Storage</a:t>
              </a:r>
              <a:endParaRPr lang="en-US" sz="2400" dirty="0">
                <a:gradFill>
                  <a:gsLst>
                    <a:gs pos="0">
                      <a:srgbClr val="FFFFFF"/>
                    </a:gs>
                    <a:gs pos="100000">
                      <a:srgbClr val="FFFFFF"/>
                    </a:gs>
                  </a:gsLst>
                  <a:lin ang="5400000" scaled="0"/>
                </a:gradFill>
              </a:endParaRPr>
            </a:p>
          </p:txBody>
        </p:sp>
        <p:pic>
          <p:nvPicPr>
            <p:cNvPr id="7" name="Picture 2" descr="C:\Users\Jonahs\Dropbox\Projects SCOTT\MEET Windows Azure\source\Background\tile-icon-storag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88309" y="2751666"/>
              <a:ext cx="851488" cy="851488"/>
            </a:xfrm>
            <a:prstGeom prst="rect">
              <a:avLst/>
            </a:prstGeom>
            <a:grpFill/>
            <a:ln>
              <a:solidFill>
                <a:schemeClr val="accent2">
                  <a:lumMod val="75000"/>
                </a:schemeClr>
              </a:solidFill>
            </a:ln>
            <a:extLst/>
          </p:spPr>
        </p:pic>
      </p:grpSp>
      <p:grpSp>
        <p:nvGrpSpPr>
          <p:cNvPr id="8" name="Group 7"/>
          <p:cNvGrpSpPr/>
          <p:nvPr/>
        </p:nvGrpSpPr>
        <p:grpSpPr>
          <a:xfrm>
            <a:off x="1646086" y="767577"/>
            <a:ext cx="1900671" cy="1768432"/>
            <a:chOff x="1685919" y="596839"/>
            <a:chExt cx="1896557" cy="1772642"/>
          </a:xfrm>
          <a:solidFill>
            <a:schemeClr val="accent2">
              <a:lumMod val="75000"/>
            </a:schemeClr>
          </a:solidFill>
        </p:grpSpPr>
        <p:sp>
          <p:nvSpPr>
            <p:cNvPr id="9" name="Rectangle 8"/>
            <p:cNvSpPr/>
            <p:nvPr/>
          </p:nvSpPr>
          <p:spPr bwMode="auto">
            <a:xfrm>
              <a:off x="1685919" y="596839"/>
              <a:ext cx="1896557" cy="1772642"/>
            </a:xfrm>
            <a:prstGeom prst="rect">
              <a:avLst/>
            </a:prstGeom>
            <a:grpFill/>
            <a:ln>
              <a:solidFill>
                <a:schemeClr val="accent2">
                  <a:lumMod val="75000"/>
                </a:schemeClr>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91440" rIns="91436" bIns="91440" numCol="1" rtlCol="0" anchor="b" anchorCtr="0" compatLnSpc="1">
              <a:prstTxWarp prst="textNoShape">
                <a:avLst/>
              </a:prstTxWarp>
            </a:bodyPr>
            <a:lstStyle/>
            <a:p>
              <a:pPr defTabSz="914099" fontAlgn="base">
                <a:spcBef>
                  <a:spcPct val="0"/>
                </a:spcBef>
                <a:spcAft>
                  <a:spcPct val="0"/>
                </a:spcAft>
              </a:pPr>
              <a:r>
                <a:rPr lang="en-US" altLang="zh-CN" sz="2400" dirty="0" smtClean="0">
                  <a:gradFill>
                    <a:gsLst>
                      <a:gs pos="0">
                        <a:srgbClr val="FFFFFF"/>
                      </a:gs>
                      <a:gs pos="100000">
                        <a:srgbClr val="FFFFFF"/>
                      </a:gs>
                    </a:gsLst>
                    <a:lin ang="5400000" scaled="0"/>
                  </a:gradFill>
                </a:rPr>
                <a:t>Big Data</a:t>
              </a:r>
              <a:endParaRPr lang="en-US" sz="2400" dirty="0">
                <a:gradFill>
                  <a:gsLst>
                    <a:gs pos="0">
                      <a:srgbClr val="FFFFFF"/>
                    </a:gs>
                    <a:gs pos="100000">
                      <a:srgbClr val="FFFFFF"/>
                    </a:gs>
                  </a:gsLst>
                  <a:lin ang="5400000" scaled="0"/>
                </a:gradFill>
              </a:endParaRPr>
            </a:p>
          </p:txBody>
        </p:sp>
        <p:pic>
          <p:nvPicPr>
            <p:cNvPr id="10" name="Picture 3" descr="C:\Users\Jonahs\Dropbox\Projects SCOTT\MEET Windows Azure\source\Background\tile-icon-bigdata.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52075" y="926787"/>
              <a:ext cx="851488" cy="851488"/>
            </a:xfrm>
            <a:prstGeom prst="rect">
              <a:avLst/>
            </a:prstGeom>
            <a:grpFill/>
            <a:ln>
              <a:solidFill>
                <a:schemeClr val="accent2">
                  <a:lumMod val="75000"/>
                </a:schemeClr>
              </a:solidFill>
            </a:ln>
            <a:extLst/>
          </p:spPr>
        </p:pic>
      </p:grpSp>
      <p:grpSp>
        <p:nvGrpSpPr>
          <p:cNvPr id="11" name="Group 10"/>
          <p:cNvGrpSpPr/>
          <p:nvPr/>
        </p:nvGrpSpPr>
        <p:grpSpPr>
          <a:xfrm>
            <a:off x="5680055" y="2657422"/>
            <a:ext cx="1900671" cy="1768432"/>
            <a:chOff x="3671322" y="4341709"/>
            <a:chExt cx="1896557" cy="1772642"/>
          </a:xfrm>
          <a:solidFill>
            <a:schemeClr val="accent2">
              <a:lumMod val="75000"/>
            </a:schemeClr>
          </a:solidFill>
        </p:grpSpPr>
        <p:sp>
          <p:nvSpPr>
            <p:cNvPr id="12" name="Rectangle 11"/>
            <p:cNvSpPr/>
            <p:nvPr/>
          </p:nvSpPr>
          <p:spPr bwMode="auto">
            <a:xfrm>
              <a:off x="3671322" y="4341709"/>
              <a:ext cx="1896557" cy="1772642"/>
            </a:xfrm>
            <a:prstGeom prst="rect">
              <a:avLst/>
            </a:prstGeom>
            <a:grpFill/>
            <a:ln>
              <a:solidFill>
                <a:schemeClr val="accent2">
                  <a:lumMod val="75000"/>
                </a:schemeClr>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91440" rIns="91436" bIns="91440" numCol="1" rtlCol="0" anchor="b" anchorCtr="0" compatLnSpc="1">
              <a:prstTxWarp prst="textNoShape">
                <a:avLst/>
              </a:prstTxWarp>
            </a:bodyPr>
            <a:lstStyle/>
            <a:p>
              <a:pPr defTabSz="914099" fontAlgn="base">
                <a:spcBef>
                  <a:spcPct val="0"/>
                </a:spcBef>
                <a:spcAft>
                  <a:spcPct val="0"/>
                </a:spcAft>
              </a:pPr>
              <a:r>
                <a:rPr lang="en-US" altLang="zh-CN" sz="2400" dirty="0" smtClean="0">
                  <a:gradFill>
                    <a:gsLst>
                      <a:gs pos="0">
                        <a:srgbClr val="FFFFFF"/>
                      </a:gs>
                      <a:gs pos="100000">
                        <a:srgbClr val="FFFFFF"/>
                      </a:gs>
                    </a:gsLst>
                    <a:lin ang="5400000" scaled="0"/>
                  </a:gradFill>
                </a:rPr>
                <a:t>Caching</a:t>
              </a:r>
              <a:endParaRPr lang="en-US" sz="2400" dirty="0">
                <a:gradFill>
                  <a:gsLst>
                    <a:gs pos="0">
                      <a:srgbClr val="FFFFFF"/>
                    </a:gs>
                    <a:gs pos="100000">
                      <a:srgbClr val="FFFFFF"/>
                    </a:gs>
                  </a:gsLst>
                  <a:lin ang="5400000" scaled="0"/>
                </a:gradFill>
              </a:endParaRPr>
            </a:p>
          </p:txBody>
        </p:sp>
        <p:pic>
          <p:nvPicPr>
            <p:cNvPr id="13" name="Picture 4" descr="C:\Users\Jonahs\Dropbox\Projects SCOTT\MEET Windows Azure\source\Background\tile-icon-cach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93856" y="4643082"/>
              <a:ext cx="851488" cy="851488"/>
            </a:xfrm>
            <a:prstGeom prst="rect">
              <a:avLst/>
            </a:prstGeom>
            <a:grpFill/>
            <a:ln>
              <a:solidFill>
                <a:schemeClr val="accent2">
                  <a:lumMod val="75000"/>
                </a:schemeClr>
              </a:solidFill>
            </a:ln>
            <a:extLst/>
          </p:spPr>
        </p:pic>
      </p:grpSp>
      <p:grpSp>
        <p:nvGrpSpPr>
          <p:cNvPr id="14" name="Group 13"/>
          <p:cNvGrpSpPr/>
          <p:nvPr/>
        </p:nvGrpSpPr>
        <p:grpSpPr>
          <a:xfrm>
            <a:off x="5680053" y="4547267"/>
            <a:ext cx="1900671" cy="1768432"/>
            <a:chOff x="5656726" y="4341709"/>
            <a:chExt cx="1896557" cy="1772642"/>
          </a:xfrm>
          <a:solidFill>
            <a:schemeClr val="accent2">
              <a:lumMod val="75000"/>
            </a:schemeClr>
          </a:solidFill>
        </p:grpSpPr>
        <p:sp>
          <p:nvSpPr>
            <p:cNvPr id="15" name="Rectangle 14"/>
            <p:cNvSpPr/>
            <p:nvPr/>
          </p:nvSpPr>
          <p:spPr bwMode="auto">
            <a:xfrm>
              <a:off x="5656726" y="4341709"/>
              <a:ext cx="1896557" cy="1772642"/>
            </a:xfrm>
            <a:prstGeom prst="rect">
              <a:avLst/>
            </a:prstGeom>
            <a:grpFill/>
            <a:ln>
              <a:solidFill>
                <a:schemeClr val="accent2">
                  <a:lumMod val="75000"/>
                </a:schemeClr>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91440" rIns="91436" bIns="91440" numCol="1" rtlCol="0" anchor="b" anchorCtr="0" compatLnSpc="1">
              <a:prstTxWarp prst="textNoShape">
                <a:avLst/>
              </a:prstTxWarp>
            </a:bodyPr>
            <a:lstStyle/>
            <a:p>
              <a:pPr defTabSz="914099" fontAlgn="base">
                <a:spcBef>
                  <a:spcPct val="0"/>
                </a:spcBef>
                <a:spcAft>
                  <a:spcPct val="0"/>
                </a:spcAft>
              </a:pPr>
              <a:r>
                <a:rPr lang="en-US" altLang="zh-CN" sz="2400" dirty="0" smtClean="0">
                  <a:gradFill>
                    <a:gsLst>
                      <a:gs pos="0">
                        <a:srgbClr val="FFFFFF"/>
                      </a:gs>
                      <a:gs pos="100000">
                        <a:srgbClr val="FFFFFF"/>
                      </a:gs>
                    </a:gsLst>
                    <a:lin ang="5400000" scaled="0"/>
                  </a:gradFill>
                </a:rPr>
                <a:t>CDN</a:t>
              </a:r>
              <a:endParaRPr lang="en-US" sz="2400" dirty="0">
                <a:gradFill>
                  <a:gsLst>
                    <a:gs pos="0">
                      <a:srgbClr val="FFFFFF"/>
                    </a:gs>
                    <a:gs pos="100000">
                      <a:srgbClr val="FFFFFF"/>
                    </a:gs>
                  </a:gsLst>
                  <a:lin ang="5400000" scaled="0"/>
                </a:gradFill>
              </a:endParaRPr>
            </a:p>
          </p:txBody>
        </p:sp>
        <p:pic>
          <p:nvPicPr>
            <p:cNvPr id="16" name="Picture 5" descr="C:\Users\Jonahs\Dropbox\Projects SCOTT\MEET Windows Azure\source\Background\tile-icon-CDN.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79260" y="4671657"/>
              <a:ext cx="851488" cy="851488"/>
            </a:xfrm>
            <a:prstGeom prst="rect">
              <a:avLst/>
            </a:prstGeom>
            <a:grpFill/>
            <a:ln>
              <a:solidFill>
                <a:schemeClr val="accent2">
                  <a:lumMod val="75000"/>
                </a:schemeClr>
              </a:solidFill>
            </a:ln>
            <a:extLst/>
          </p:spPr>
        </p:pic>
      </p:grpSp>
      <p:grpSp>
        <p:nvGrpSpPr>
          <p:cNvPr id="17" name="Group 16"/>
          <p:cNvGrpSpPr/>
          <p:nvPr/>
        </p:nvGrpSpPr>
        <p:grpSpPr>
          <a:xfrm>
            <a:off x="3663070" y="767575"/>
            <a:ext cx="1900671" cy="1768432"/>
            <a:chOff x="3671323" y="596839"/>
            <a:chExt cx="1896557" cy="1772642"/>
          </a:xfrm>
          <a:solidFill>
            <a:schemeClr val="accent2">
              <a:lumMod val="75000"/>
            </a:schemeClr>
          </a:solidFill>
        </p:grpSpPr>
        <p:sp>
          <p:nvSpPr>
            <p:cNvPr id="18" name="Rectangle 17"/>
            <p:cNvSpPr/>
            <p:nvPr/>
          </p:nvSpPr>
          <p:spPr bwMode="auto">
            <a:xfrm>
              <a:off x="3671323" y="596839"/>
              <a:ext cx="1896557" cy="1772642"/>
            </a:xfrm>
            <a:prstGeom prst="rect">
              <a:avLst/>
            </a:prstGeom>
            <a:grpFill/>
            <a:ln>
              <a:solidFill>
                <a:schemeClr val="accent2">
                  <a:lumMod val="75000"/>
                </a:schemeClr>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91440" rIns="91436" bIns="91440" numCol="1" rtlCol="0" anchor="b" anchorCtr="0" compatLnSpc="1">
              <a:prstTxWarp prst="textNoShape">
                <a:avLst/>
              </a:prstTxWarp>
            </a:bodyPr>
            <a:lstStyle/>
            <a:p>
              <a:pPr defTabSz="914099" fontAlgn="base">
                <a:spcBef>
                  <a:spcPct val="0"/>
                </a:spcBef>
                <a:spcAft>
                  <a:spcPct val="0"/>
                </a:spcAft>
              </a:pPr>
              <a:r>
                <a:rPr lang="en-US" altLang="zh-CN" sz="2400" dirty="0" smtClean="0">
                  <a:gradFill>
                    <a:gsLst>
                      <a:gs pos="0">
                        <a:srgbClr val="FFFFFF"/>
                      </a:gs>
                      <a:gs pos="100000">
                        <a:srgbClr val="FFFFFF"/>
                      </a:gs>
                    </a:gsLst>
                    <a:lin ang="5400000" scaled="0"/>
                  </a:gradFill>
                </a:rPr>
                <a:t>Database</a:t>
              </a:r>
              <a:endParaRPr lang="en-US" sz="2400" dirty="0">
                <a:gradFill>
                  <a:gsLst>
                    <a:gs pos="0">
                      <a:srgbClr val="FFFFFF"/>
                    </a:gs>
                    <a:gs pos="100000">
                      <a:srgbClr val="FFFFFF"/>
                    </a:gs>
                  </a:gsLst>
                  <a:lin ang="5400000" scaled="0"/>
                </a:gradFill>
              </a:endParaRPr>
            </a:p>
          </p:txBody>
        </p:sp>
        <p:pic>
          <p:nvPicPr>
            <p:cNvPr id="19" name="Picture 6" descr="C:\Users\Jonahs\Dropbox\Projects SCOTT\MEET Windows Azure\source\Background\tile-icon-database.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93856" y="926787"/>
              <a:ext cx="851488" cy="851488"/>
            </a:xfrm>
            <a:prstGeom prst="rect">
              <a:avLst/>
            </a:prstGeom>
            <a:grpFill/>
            <a:ln>
              <a:solidFill>
                <a:schemeClr val="accent2">
                  <a:lumMod val="75000"/>
                </a:schemeClr>
              </a:solidFill>
            </a:ln>
            <a:extLst/>
          </p:spPr>
        </p:pic>
      </p:grpSp>
      <p:grpSp>
        <p:nvGrpSpPr>
          <p:cNvPr id="20" name="Group 19"/>
          <p:cNvGrpSpPr/>
          <p:nvPr/>
        </p:nvGrpSpPr>
        <p:grpSpPr>
          <a:xfrm>
            <a:off x="9738656" y="2657422"/>
            <a:ext cx="1900671" cy="1768432"/>
            <a:chOff x="9645631" y="2476591"/>
            <a:chExt cx="1896557" cy="1772642"/>
          </a:xfrm>
          <a:solidFill>
            <a:schemeClr val="accent2">
              <a:lumMod val="75000"/>
            </a:schemeClr>
          </a:solidFill>
        </p:grpSpPr>
        <p:sp>
          <p:nvSpPr>
            <p:cNvPr id="21" name="Rectangle 20"/>
            <p:cNvSpPr/>
            <p:nvPr/>
          </p:nvSpPr>
          <p:spPr bwMode="auto">
            <a:xfrm>
              <a:off x="9645631" y="2476591"/>
              <a:ext cx="1896557" cy="1772642"/>
            </a:xfrm>
            <a:prstGeom prst="rect">
              <a:avLst/>
            </a:prstGeom>
            <a:grpFill/>
            <a:ln>
              <a:solidFill>
                <a:schemeClr val="accent2">
                  <a:lumMod val="75000"/>
                </a:schemeClr>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91440" rIns="91436" bIns="91440" numCol="1" rtlCol="0" anchor="b" anchorCtr="0" compatLnSpc="1">
              <a:prstTxWarp prst="textNoShape">
                <a:avLst/>
              </a:prstTxWarp>
            </a:bodyPr>
            <a:lstStyle/>
            <a:p>
              <a:pPr defTabSz="914099" fontAlgn="base">
                <a:spcBef>
                  <a:spcPct val="0"/>
                </a:spcBef>
                <a:spcAft>
                  <a:spcPct val="0"/>
                </a:spcAft>
              </a:pPr>
              <a:r>
                <a:rPr lang="en-US" altLang="zh-CN" sz="2400" dirty="0" smtClean="0">
                  <a:gradFill>
                    <a:gsLst>
                      <a:gs pos="0">
                        <a:srgbClr val="FFFFFF"/>
                      </a:gs>
                      <a:gs pos="100000">
                        <a:srgbClr val="FFFFFF"/>
                      </a:gs>
                    </a:gsLst>
                    <a:lin ang="5400000" scaled="0"/>
                  </a:gradFill>
                </a:rPr>
                <a:t>Identity</a:t>
              </a:r>
              <a:endParaRPr lang="en-US" sz="2400" dirty="0">
                <a:gradFill>
                  <a:gsLst>
                    <a:gs pos="0">
                      <a:srgbClr val="FFFFFF"/>
                    </a:gs>
                    <a:gs pos="100000">
                      <a:srgbClr val="FFFFFF"/>
                    </a:gs>
                  </a:gsLst>
                  <a:lin ang="5400000" scaled="0"/>
                </a:gradFill>
              </a:endParaRPr>
            </a:p>
          </p:txBody>
        </p:sp>
        <p:pic>
          <p:nvPicPr>
            <p:cNvPr id="22" name="Picture 7" descr="C:\Users\Jonahs\Dropbox\Projects SCOTT\MEET Windows Azure\source\Background\tile-icon-identity.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168165" y="2705562"/>
              <a:ext cx="851488" cy="851488"/>
            </a:xfrm>
            <a:prstGeom prst="rect">
              <a:avLst/>
            </a:prstGeom>
            <a:grpFill/>
            <a:ln>
              <a:solidFill>
                <a:schemeClr val="accent2">
                  <a:lumMod val="75000"/>
                </a:schemeClr>
              </a:solidFill>
            </a:ln>
            <a:extLst/>
          </p:spPr>
        </p:pic>
      </p:grpSp>
      <p:grpSp>
        <p:nvGrpSpPr>
          <p:cNvPr id="23" name="Group 22"/>
          <p:cNvGrpSpPr/>
          <p:nvPr/>
        </p:nvGrpSpPr>
        <p:grpSpPr>
          <a:xfrm>
            <a:off x="3663070" y="4547266"/>
            <a:ext cx="1900671" cy="1768432"/>
            <a:chOff x="5665775" y="596839"/>
            <a:chExt cx="1896557" cy="1772642"/>
          </a:xfrm>
          <a:solidFill>
            <a:schemeClr val="accent2">
              <a:lumMod val="75000"/>
            </a:schemeClr>
          </a:solidFill>
        </p:grpSpPr>
        <p:sp>
          <p:nvSpPr>
            <p:cNvPr id="24" name="Rectangle 23"/>
            <p:cNvSpPr/>
            <p:nvPr/>
          </p:nvSpPr>
          <p:spPr bwMode="auto">
            <a:xfrm>
              <a:off x="5665775" y="596839"/>
              <a:ext cx="1896557" cy="1772642"/>
            </a:xfrm>
            <a:prstGeom prst="rect">
              <a:avLst/>
            </a:prstGeom>
            <a:grpFill/>
            <a:ln>
              <a:solidFill>
                <a:schemeClr val="accent2">
                  <a:lumMod val="75000"/>
                </a:schemeClr>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91440" rIns="91436" bIns="91440" numCol="1" rtlCol="0" anchor="b" anchorCtr="0" compatLnSpc="1">
              <a:prstTxWarp prst="textNoShape">
                <a:avLst/>
              </a:prstTxWarp>
            </a:bodyPr>
            <a:lstStyle/>
            <a:p>
              <a:pPr defTabSz="914099" fontAlgn="base">
                <a:spcBef>
                  <a:spcPct val="0"/>
                </a:spcBef>
                <a:spcAft>
                  <a:spcPct val="0"/>
                </a:spcAft>
              </a:pPr>
              <a:r>
                <a:rPr lang="en-US" altLang="zh-CN" sz="2400" dirty="0" smtClean="0">
                  <a:gradFill>
                    <a:gsLst>
                      <a:gs pos="0">
                        <a:srgbClr val="FFFFFF"/>
                      </a:gs>
                      <a:gs pos="100000">
                        <a:srgbClr val="FFFFFF"/>
                      </a:gs>
                    </a:gsLst>
                    <a:lin ang="5400000" scaled="0"/>
                  </a:gradFill>
                </a:rPr>
                <a:t>Media</a:t>
              </a:r>
              <a:endParaRPr lang="en-US" sz="2400" dirty="0">
                <a:gradFill>
                  <a:gsLst>
                    <a:gs pos="0">
                      <a:srgbClr val="FFFFFF"/>
                    </a:gs>
                    <a:gs pos="100000">
                      <a:srgbClr val="FFFFFF"/>
                    </a:gs>
                  </a:gsLst>
                  <a:lin ang="5400000" scaled="0"/>
                </a:gradFill>
              </a:endParaRPr>
            </a:p>
          </p:txBody>
        </p:sp>
        <p:pic>
          <p:nvPicPr>
            <p:cNvPr id="25" name="Picture 8" descr="C:\Users\Jonahs\Dropbox\Projects SCOTT\MEET Windows Azure\source\Background\tile-icon-media.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188309" y="898212"/>
              <a:ext cx="851488" cy="851488"/>
            </a:xfrm>
            <a:prstGeom prst="rect">
              <a:avLst/>
            </a:prstGeom>
            <a:grpFill/>
            <a:ln>
              <a:solidFill>
                <a:schemeClr val="accent2">
                  <a:lumMod val="75000"/>
                </a:schemeClr>
              </a:solidFill>
            </a:ln>
            <a:extLst/>
          </p:spPr>
        </p:pic>
      </p:grpSp>
      <p:grpSp>
        <p:nvGrpSpPr>
          <p:cNvPr id="26" name="Group 25"/>
          <p:cNvGrpSpPr/>
          <p:nvPr/>
        </p:nvGrpSpPr>
        <p:grpSpPr>
          <a:xfrm>
            <a:off x="7709352" y="4547267"/>
            <a:ext cx="1900671" cy="1768432"/>
            <a:chOff x="7651178" y="4341709"/>
            <a:chExt cx="1896557" cy="1772642"/>
          </a:xfrm>
          <a:solidFill>
            <a:schemeClr val="accent2">
              <a:lumMod val="75000"/>
            </a:schemeClr>
          </a:solidFill>
        </p:grpSpPr>
        <p:sp>
          <p:nvSpPr>
            <p:cNvPr id="27" name="Rectangle 26"/>
            <p:cNvSpPr/>
            <p:nvPr/>
          </p:nvSpPr>
          <p:spPr bwMode="auto">
            <a:xfrm>
              <a:off x="7651178" y="4341709"/>
              <a:ext cx="1896557" cy="1772642"/>
            </a:xfrm>
            <a:prstGeom prst="rect">
              <a:avLst/>
            </a:prstGeom>
            <a:grpFill/>
            <a:ln>
              <a:solidFill>
                <a:schemeClr val="accent2">
                  <a:lumMod val="75000"/>
                </a:schemeClr>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91440" rIns="91436" bIns="91440" numCol="1" rtlCol="0" anchor="b" anchorCtr="0" compatLnSpc="1">
              <a:prstTxWarp prst="textNoShape">
                <a:avLst/>
              </a:prstTxWarp>
            </a:bodyPr>
            <a:lstStyle/>
            <a:p>
              <a:pPr defTabSz="914099" fontAlgn="base">
                <a:spcBef>
                  <a:spcPct val="0"/>
                </a:spcBef>
                <a:spcAft>
                  <a:spcPct val="0"/>
                </a:spcAft>
              </a:pPr>
              <a:r>
                <a:rPr lang="en-US" altLang="zh-CN" sz="2400" dirty="0" smtClean="0">
                  <a:gradFill>
                    <a:gsLst>
                      <a:gs pos="0">
                        <a:srgbClr val="FFFFFF"/>
                      </a:gs>
                      <a:gs pos="100000">
                        <a:srgbClr val="FFFFFF"/>
                      </a:gs>
                    </a:gsLst>
                    <a:lin ang="5400000" scaled="0"/>
                  </a:gradFill>
                </a:rPr>
                <a:t>Networking</a:t>
              </a:r>
              <a:endParaRPr lang="en-US" sz="2400" dirty="0">
                <a:gradFill>
                  <a:gsLst>
                    <a:gs pos="0">
                      <a:srgbClr val="FFFFFF"/>
                    </a:gs>
                    <a:gs pos="100000">
                      <a:srgbClr val="FFFFFF"/>
                    </a:gs>
                  </a:gsLst>
                  <a:lin ang="5400000" scaled="0"/>
                </a:gradFill>
              </a:endParaRPr>
            </a:p>
          </p:txBody>
        </p:sp>
        <p:pic>
          <p:nvPicPr>
            <p:cNvPr id="28" name="Picture 10" descr="C:\Users\Jonahs\Dropbox\Projects SCOTT\MEET Windows Azure\source\Background\tile-icon-network.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173712" y="4671657"/>
              <a:ext cx="851488" cy="851488"/>
            </a:xfrm>
            <a:prstGeom prst="rect">
              <a:avLst/>
            </a:prstGeom>
            <a:grpFill/>
            <a:ln>
              <a:solidFill>
                <a:schemeClr val="accent2">
                  <a:lumMod val="75000"/>
                </a:schemeClr>
              </a:solidFill>
            </a:ln>
            <a:extLst/>
          </p:spPr>
        </p:pic>
      </p:grpSp>
      <p:grpSp>
        <p:nvGrpSpPr>
          <p:cNvPr id="29" name="Group 28"/>
          <p:cNvGrpSpPr/>
          <p:nvPr/>
        </p:nvGrpSpPr>
        <p:grpSpPr>
          <a:xfrm>
            <a:off x="7709356" y="767577"/>
            <a:ext cx="1900671" cy="1768432"/>
            <a:chOff x="5665775" y="2466267"/>
            <a:chExt cx="1896557" cy="1772642"/>
          </a:xfrm>
          <a:solidFill>
            <a:schemeClr val="accent2">
              <a:lumMod val="75000"/>
            </a:schemeClr>
          </a:solidFill>
        </p:grpSpPr>
        <p:sp>
          <p:nvSpPr>
            <p:cNvPr id="30" name="Rectangle 29"/>
            <p:cNvSpPr/>
            <p:nvPr/>
          </p:nvSpPr>
          <p:spPr bwMode="auto">
            <a:xfrm>
              <a:off x="5665775" y="2466267"/>
              <a:ext cx="1896557" cy="1772642"/>
            </a:xfrm>
            <a:prstGeom prst="rect">
              <a:avLst/>
            </a:prstGeom>
            <a:grpFill/>
            <a:ln>
              <a:solidFill>
                <a:schemeClr val="accent2">
                  <a:lumMod val="75000"/>
                </a:schemeClr>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91440" rIns="91436" bIns="91440" numCol="1" rtlCol="0" anchor="b" anchorCtr="0" compatLnSpc="1">
              <a:prstTxWarp prst="textNoShape">
                <a:avLst/>
              </a:prstTxWarp>
            </a:bodyPr>
            <a:lstStyle/>
            <a:p>
              <a:pPr defTabSz="914099" fontAlgn="base">
                <a:spcBef>
                  <a:spcPct val="0"/>
                </a:spcBef>
                <a:spcAft>
                  <a:spcPct val="0"/>
                </a:spcAft>
              </a:pPr>
              <a:r>
                <a:rPr lang="en-US" altLang="zh-CN" sz="2400" dirty="0" smtClean="0">
                  <a:gradFill>
                    <a:gsLst>
                      <a:gs pos="0">
                        <a:srgbClr val="FFFFFF"/>
                      </a:gs>
                      <a:gs pos="100000">
                        <a:srgbClr val="FFFFFF"/>
                      </a:gs>
                    </a:gsLst>
                    <a:lin ang="5400000" scaled="0"/>
                  </a:gradFill>
                </a:rPr>
                <a:t>Traffic</a:t>
              </a:r>
              <a:endParaRPr lang="en-US" sz="2400" dirty="0">
                <a:gradFill>
                  <a:gsLst>
                    <a:gs pos="0">
                      <a:srgbClr val="FFFFFF"/>
                    </a:gs>
                    <a:gs pos="100000">
                      <a:srgbClr val="FFFFFF"/>
                    </a:gs>
                  </a:gsLst>
                  <a:lin ang="5400000" scaled="0"/>
                </a:gradFill>
              </a:endParaRPr>
            </a:p>
          </p:txBody>
        </p:sp>
        <p:pic>
          <p:nvPicPr>
            <p:cNvPr id="31" name="Picture 2"/>
            <p:cNvPicPr>
              <a:picLocks noChangeAspect="1" noChangeArrowheads="1"/>
            </p:cNvPicPr>
            <p:nvPr/>
          </p:nvPicPr>
          <p:blipFill>
            <a:blip r:embed="rId10" cstate="print">
              <a:extLst>
                <a:ext uri="{28A0092B-C50C-407E-A947-70E740481C1C}">
                  <a14:useLocalDpi xmlns:a14="http://schemas.microsoft.com/office/drawing/2010/main" val="0"/>
                </a:ext>
              </a:extLst>
            </a:blip>
            <a:stretch>
              <a:fillRect/>
            </a:stretch>
          </p:blipFill>
          <p:spPr bwMode="auto">
            <a:xfrm>
              <a:off x="6188309" y="2751666"/>
              <a:ext cx="851488" cy="851488"/>
            </a:xfrm>
            <a:prstGeom prst="rect">
              <a:avLst/>
            </a:prstGeom>
            <a:grpFill/>
            <a:ln>
              <a:solidFill>
                <a:schemeClr val="accent2">
                  <a:lumMod val="75000"/>
                </a:schemeClr>
              </a:solidFill>
            </a:ln>
            <a:extLst/>
          </p:spPr>
        </p:pic>
      </p:grpSp>
      <p:sp>
        <p:nvSpPr>
          <p:cNvPr id="33" name="Rectangle 32"/>
          <p:cNvSpPr/>
          <p:nvPr/>
        </p:nvSpPr>
        <p:spPr bwMode="auto">
          <a:xfrm>
            <a:off x="9721146" y="750719"/>
            <a:ext cx="1935690" cy="180214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60" tIns="93260" rIns="91399" bIns="137160" numCol="1" rtlCol="0" anchor="b" anchorCtr="0" compatLnSpc="1">
            <a:prstTxWarp prst="textNoShape">
              <a:avLst/>
            </a:prstTxWarp>
          </a:bodyPr>
          <a:lstStyle/>
          <a:p>
            <a:pPr defTabSz="932012" fontAlgn="base">
              <a:lnSpc>
                <a:spcPts val="1200"/>
              </a:lnSpc>
              <a:spcBef>
                <a:spcPct val="0"/>
              </a:spcBef>
              <a:spcAft>
                <a:spcPct val="0"/>
              </a:spcAft>
            </a:pPr>
            <a:r>
              <a:rPr lang="en-US" altLang="zh-CN" sz="2400" dirty="0" smtClean="0">
                <a:gradFill>
                  <a:gsLst>
                    <a:gs pos="0">
                      <a:srgbClr val="FFFFFF"/>
                    </a:gs>
                    <a:gs pos="100000">
                      <a:srgbClr val="FFFFFF"/>
                    </a:gs>
                  </a:gsLst>
                  <a:lin ang="5400000" scaled="0"/>
                </a:gradFill>
              </a:rPr>
              <a:t>Mobile</a:t>
            </a:r>
            <a:endParaRPr lang="en-US" sz="2400" dirty="0">
              <a:gradFill>
                <a:gsLst>
                  <a:gs pos="0">
                    <a:srgbClr val="FFFFFF"/>
                  </a:gs>
                  <a:gs pos="100000">
                    <a:srgbClr val="FFFFFF"/>
                  </a:gs>
                </a:gsLst>
                <a:lin ang="5400000" scaled="0"/>
              </a:gradFill>
            </a:endParaRPr>
          </a:p>
        </p:txBody>
      </p:sp>
      <p:pic>
        <p:nvPicPr>
          <p:cNvPr id="34" name="Picture 33"/>
          <p:cNvPicPr>
            <a:picLocks noChangeAspect="1"/>
          </p:cNvPicPr>
          <p:nvPr/>
        </p:nvPicPr>
        <p:blipFill>
          <a:blip r:embed="rId11" cstate="print">
            <a:extLst>
              <a:ext uri="{BEBA8EAE-BF5A-486C-A8C5-ECC9F3942E4B}">
                <a14:imgProps xmlns:a14="http://schemas.microsoft.com/office/drawing/2010/main">
                  <a14:imgLayer r:embed="rId12">
                    <a14:imgEffect>
                      <a14:brightnessContrast bright="100000"/>
                    </a14:imgEffect>
                  </a14:imgLayer>
                </a14:imgProps>
              </a:ext>
              <a:ext uri="{28A0092B-C50C-407E-A947-70E740481C1C}">
                <a14:useLocalDpi xmlns:a14="http://schemas.microsoft.com/office/drawing/2010/main"/>
              </a:ext>
            </a:extLst>
          </a:blip>
          <a:stretch>
            <a:fillRect/>
          </a:stretch>
        </p:blipFill>
        <p:spPr>
          <a:xfrm>
            <a:off x="10441957" y="1047012"/>
            <a:ext cx="505530" cy="854633"/>
          </a:xfrm>
          <a:prstGeom prst="rect">
            <a:avLst/>
          </a:prstGeom>
          <a:solidFill>
            <a:schemeClr val="accent1"/>
          </a:solidFill>
          <a:ln>
            <a:noFill/>
          </a:ln>
        </p:spPr>
      </p:pic>
      <p:grpSp>
        <p:nvGrpSpPr>
          <p:cNvPr id="35" name="Group 34"/>
          <p:cNvGrpSpPr/>
          <p:nvPr/>
        </p:nvGrpSpPr>
        <p:grpSpPr>
          <a:xfrm>
            <a:off x="7709356" y="2657422"/>
            <a:ext cx="1900671" cy="1768432"/>
            <a:chOff x="5733802" y="2427734"/>
            <a:chExt cx="1492821" cy="1280255"/>
          </a:xfrm>
          <a:solidFill>
            <a:schemeClr val="accent2">
              <a:lumMod val="75000"/>
            </a:schemeClr>
          </a:solidFill>
        </p:grpSpPr>
        <p:sp>
          <p:nvSpPr>
            <p:cNvPr id="36" name="Rectangle 35"/>
            <p:cNvSpPr/>
            <p:nvPr/>
          </p:nvSpPr>
          <p:spPr bwMode="auto">
            <a:xfrm>
              <a:off x="5733802" y="2427734"/>
              <a:ext cx="1492821" cy="1280255"/>
            </a:xfrm>
            <a:prstGeom prst="rect">
              <a:avLst/>
            </a:prstGeom>
            <a:grpFill/>
            <a:ln>
              <a:solidFill>
                <a:schemeClr val="accent2">
                  <a:lumMod val="75000"/>
                </a:schemeClr>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91440" rIns="91436" bIns="91440" numCol="1" rtlCol="0" anchor="b" anchorCtr="0" compatLnSpc="1">
              <a:prstTxWarp prst="textNoShape">
                <a:avLst/>
              </a:prstTxWarp>
            </a:bodyPr>
            <a:lstStyle/>
            <a:p>
              <a:pPr defTabSz="914099" fontAlgn="base">
                <a:spcBef>
                  <a:spcPct val="0"/>
                </a:spcBef>
                <a:spcAft>
                  <a:spcPct val="0"/>
                </a:spcAft>
              </a:pPr>
              <a:r>
                <a:rPr lang="en-US" altLang="zh-CN" sz="2400" dirty="0" smtClean="0">
                  <a:gradFill>
                    <a:gsLst>
                      <a:gs pos="0">
                        <a:srgbClr val="FFFFFF"/>
                      </a:gs>
                      <a:gs pos="100000">
                        <a:srgbClr val="FFFFFF"/>
                      </a:gs>
                    </a:gsLst>
                    <a:lin ang="5400000" scaled="0"/>
                  </a:gradFill>
                </a:rPr>
                <a:t>Service Bus</a:t>
              </a:r>
              <a:endParaRPr lang="en-US" sz="2400" dirty="0">
                <a:gradFill>
                  <a:gsLst>
                    <a:gs pos="0">
                      <a:srgbClr val="FFFFFF"/>
                    </a:gs>
                    <a:gs pos="100000">
                      <a:srgbClr val="FFFFFF"/>
                    </a:gs>
                  </a:gsLst>
                  <a:lin ang="5400000" scaled="0"/>
                </a:gradFill>
              </a:endParaRPr>
            </a:p>
          </p:txBody>
        </p:sp>
        <p:pic>
          <p:nvPicPr>
            <p:cNvPr id="37" name="Picture 36"/>
            <p:cNvPicPr>
              <a:picLocks noChangeAspect="1"/>
            </p:cNvPicPr>
            <p:nvPr/>
          </p:nvPicPr>
          <p:blipFill>
            <a:blip r:embed="rId13"/>
            <a:stretch>
              <a:fillRect/>
            </a:stretch>
          </p:blipFill>
          <p:spPr>
            <a:xfrm>
              <a:off x="6186090" y="2645395"/>
              <a:ext cx="546150" cy="617924"/>
            </a:xfrm>
            <a:prstGeom prst="rect">
              <a:avLst/>
            </a:prstGeom>
            <a:grpFill/>
            <a:ln>
              <a:solidFill>
                <a:schemeClr val="accent2">
                  <a:lumMod val="75000"/>
                </a:schemeClr>
              </a:solidFill>
            </a:ln>
          </p:spPr>
        </p:pic>
      </p:grpSp>
    </p:spTree>
    <p:extLst>
      <p:ext uri="{BB962C8B-B14F-4D97-AF65-F5344CB8AC3E}">
        <p14:creationId xmlns:p14="http://schemas.microsoft.com/office/powerpoint/2010/main" val="395849253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50"/>
                                        <p:tgtEl>
                                          <p:spTgt spid="8"/>
                                        </p:tgtEl>
                                      </p:cBhvr>
                                    </p:animEffect>
                                  </p:childTnLst>
                                </p:cTn>
                              </p:par>
                            </p:childTnLst>
                          </p:cTn>
                        </p:par>
                        <p:par>
                          <p:cTn id="8" fill="hold">
                            <p:stCondLst>
                              <p:cond delay="250"/>
                            </p:stCondLst>
                            <p:childTnLst>
                              <p:par>
                                <p:cTn id="9" presetID="10"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250"/>
                                        <p:tgtEl>
                                          <p:spTgt spid="11"/>
                                        </p:tgtEl>
                                      </p:cBhvr>
                                    </p:animEffect>
                                  </p:childTnLst>
                                </p:cTn>
                              </p:par>
                            </p:childTnLst>
                          </p:cTn>
                        </p:par>
                        <p:par>
                          <p:cTn id="12" fill="hold">
                            <p:stCondLst>
                              <p:cond delay="500"/>
                            </p:stCondLst>
                            <p:childTnLst>
                              <p:par>
                                <p:cTn id="13" presetID="10" presetClass="entr" presetSubtype="0" fill="hold" nodeType="after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fade">
                                      <p:cBhvr>
                                        <p:cTn id="15" dur="250"/>
                                        <p:tgtEl>
                                          <p:spTgt spid="29"/>
                                        </p:tgtEl>
                                      </p:cBhvr>
                                    </p:animEffect>
                                  </p:childTnLst>
                                </p:cTn>
                              </p:par>
                            </p:childTnLst>
                          </p:cTn>
                        </p:par>
                        <p:par>
                          <p:cTn id="16" fill="hold">
                            <p:stCondLst>
                              <p:cond delay="750"/>
                            </p:stCondLst>
                            <p:childTnLst>
                              <p:par>
                                <p:cTn id="17" presetID="10" presetClass="entr" presetSubtype="0"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250"/>
                                        <p:tgtEl>
                                          <p:spTgt spid="23"/>
                                        </p:tgtEl>
                                      </p:cBhvr>
                                    </p:animEffect>
                                  </p:childTnLst>
                                </p:cTn>
                              </p:par>
                            </p:childTnLst>
                          </p:cTn>
                        </p:par>
                        <p:par>
                          <p:cTn id="20" fill="hold">
                            <p:stCondLst>
                              <p:cond delay="1000"/>
                            </p:stCondLst>
                            <p:childTnLst>
                              <p:par>
                                <p:cTn id="21" presetID="10" presetClass="entr" presetSubtype="0"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250"/>
                                        <p:tgtEl>
                                          <p:spTgt spid="17"/>
                                        </p:tgtEl>
                                      </p:cBhvr>
                                    </p:animEffect>
                                  </p:childTnLst>
                                </p:cTn>
                              </p:par>
                            </p:childTnLst>
                          </p:cTn>
                        </p:par>
                        <p:par>
                          <p:cTn id="24" fill="hold">
                            <p:stCondLst>
                              <p:cond delay="1250"/>
                            </p:stCondLst>
                            <p:childTnLst>
                              <p:par>
                                <p:cTn id="25" presetID="10" presetClass="entr" presetSubtype="0"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250"/>
                                        <p:tgtEl>
                                          <p:spTgt spid="5"/>
                                        </p:tgtEl>
                                      </p:cBhvr>
                                    </p:animEffect>
                                  </p:childTnLst>
                                </p:cTn>
                              </p:par>
                            </p:childTnLst>
                          </p:cTn>
                        </p:par>
                        <p:par>
                          <p:cTn id="28" fill="hold">
                            <p:stCondLst>
                              <p:cond delay="1500"/>
                            </p:stCondLst>
                            <p:childTnLst>
                              <p:par>
                                <p:cTn id="29" presetID="10" presetClass="entr" presetSubtype="0" fill="hold"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250"/>
                                        <p:tgtEl>
                                          <p:spTgt spid="20"/>
                                        </p:tgtEl>
                                      </p:cBhvr>
                                    </p:animEffect>
                                  </p:childTnLst>
                                </p:cTn>
                              </p:par>
                            </p:childTnLst>
                          </p:cTn>
                        </p:par>
                        <p:par>
                          <p:cTn id="32" fill="hold">
                            <p:stCondLst>
                              <p:cond delay="1750"/>
                            </p:stCondLst>
                            <p:childTnLst>
                              <p:par>
                                <p:cTn id="33" presetID="10" presetClass="entr" presetSubtype="0" fill="hold"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fade">
                                      <p:cBhvr>
                                        <p:cTn id="35" dur="250"/>
                                        <p:tgtEl>
                                          <p:spTgt spid="26"/>
                                        </p:tgtEl>
                                      </p:cBhvr>
                                    </p:animEffect>
                                  </p:childTnLst>
                                </p:cTn>
                              </p:par>
                            </p:childTnLst>
                          </p:cTn>
                        </p:par>
                        <p:par>
                          <p:cTn id="36" fill="hold">
                            <p:stCondLst>
                              <p:cond delay="2000"/>
                            </p:stCondLst>
                            <p:childTnLst>
                              <p:par>
                                <p:cTn id="37" presetID="10" presetClass="entr" presetSubtype="0" fill="hold" nodeType="after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fade">
                                      <p:cBhvr>
                                        <p:cTn id="39" dur="250"/>
                                        <p:tgtEl>
                                          <p:spTgt spid="35"/>
                                        </p:tgtEl>
                                      </p:cBhvr>
                                    </p:animEffect>
                                  </p:childTnLst>
                                </p:cTn>
                              </p:par>
                            </p:childTnLst>
                          </p:cTn>
                        </p:par>
                        <p:par>
                          <p:cTn id="40" fill="hold">
                            <p:stCondLst>
                              <p:cond delay="2250"/>
                            </p:stCondLst>
                            <p:childTnLst>
                              <p:par>
                                <p:cTn id="41" presetID="10" presetClass="entr" presetSubtype="0" fill="hold"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2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txBox="1">
            <a:spLocks/>
          </p:cNvSpPr>
          <p:nvPr/>
        </p:nvSpPr>
        <p:spPr>
          <a:xfrm>
            <a:off x="484560" y="2832400"/>
            <a:ext cx="4773654" cy="1492241"/>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b="1" kern="1200">
                <a:solidFill>
                  <a:schemeClr val="bg1"/>
                </a:solidFill>
                <a:latin typeface="微软雅黑" pitchFamily="34" charset="-122"/>
                <a:ea typeface="微软雅黑" pitchFamily="34" charset="-122"/>
                <a:cs typeface="+mj-cs"/>
              </a:defRPr>
            </a:lvl1pPr>
          </a:lstStyle>
          <a:p>
            <a:r>
              <a:rPr lang="en-US" altLang="zh-CN" dirty="0" smtClean="0">
                <a:solidFill>
                  <a:schemeClr val="tx1">
                    <a:lumMod val="65000"/>
                    <a:lumOff val="35000"/>
                  </a:schemeClr>
                </a:solidFill>
              </a:rPr>
              <a:t>Caching</a:t>
            </a:r>
            <a:endParaRPr lang="en-US" dirty="0">
              <a:solidFill>
                <a:schemeClr val="tx1">
                  <a:lumMod val="65000"/>
                  <a:lumOff val="35000"/>
                </a:schemeClr>
              </a:solidFill>
            </a:endParaRPr>
          </a:p>
        </p:txBody>
      </p:sp>
      <p:grpSp>
        <p:nvGrpSpPr>
          <p:cNvPr id="5" name="Group 4"/>
          <p:cNvGrpSpPr/>
          <p:nvPr/>
        </p:nvGrpSpPr>
        <p:grpSpPr>
          <a:xfrm>
            <a:off x="5680055" y="767577"/>
            <a:ext cx="1900671" cy="1768432"/>
            <a:chOff x="5665775" y="2466267"/>
            <a:chExt cx="1896557" cy="1772642"/>
          </a:xfrm>
          <a:solidFill>
            <a:schemeClr val="accent2">
              <a:lumMod val="75000"/>
            </a:schemeClr>
          </a:solidFill>
        </p:grpSpPr>
        <p:sp>
          <p:nvSpPr>
            <p:cNvPr id="6" name="Rectangle 5"/>
            <p:cNvSpPr/>
            <p:nvPr/>
          </p:nvSpPr>
          <p:spPr bwMode="auto">
            <a:xfrm>
              <a:off x="5665775" y="2466267"/>
              <a:ext cx="1896557" cy="1772642"/>
            </a:xfrm>
            <a:prstGeom prst="rect">
              <a:avLst/>
            </a:prstGeom>
            <a:grpFill/>
            <a:ln>
              <a:solidFill>
                <a:schemeClr val="accent2">
                  <a:lumMod val="75000"/>
                </a:schemeClr>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91440" rIns="91436" bIns="91440" numCol="1" rtlCol="0" anchor="b" anchorCtr="0" compatLnSpc="1">
              <a:prstTxWarp prst="textNoShape">
                <a:avLst/>
              </a:prstTxWarp>
            </a:bodyPr>
            <a:lstStyle/>
            <a:p>
              <a:pPr defTabSz="914099" fontAlgn="base">
                <a:spcBef>
                  <a:spcPct val="0"/>
                </a:spcBef>
                <a:spcAft>
                  <a:spcPct val="0"/>
                </a:spcAft>
              </a:pPr>
              <a:r>
                <a:rPr lang="en-US" altLang="zh-CN" sz="2400" dirty="0" smtClean="0">
                  <a:gradFill>
                    <a:gsLst>
                      <a:gs pos="0">
                        <a:srgbClr val="FFFFFF"/>
                      </a:gs>
                      <a:gs pos="100000">
                        <a:srgbClr val="FFFFFF"/>
                      </a:gs>
                    </a:gsLst>
                    <a:lin ang="5400000" scaled="0"/>
                  </a:gradFill>
                </a:rPr>
                <a:t>Storage</a:t>
              </a:r>
              <a:endParaRPr lang="en-US" sz="2400" dirty="0">
                <a:gradFill>
                  <a:gsLst>
                    <a:gs pos="0">
                      <a:srgbClr val="FFFFFF"/>
                    </a:gs>
                    <a:gs pos="100000">
                      <a:srgbClr val="FFFFFF"/>
                    </a:gs>
                  </a:gsLst>
                  <a:lin ang="5400000" scaled="0"/>
                </a:gradFill>
              </a:endParaRPr>
            </a:p>
          </p:txBody>
        </p:sp>
        <p:pic>
          <p:nvPicPr>
            <p:cNvPr id="7" name="Picture 2" descr="C:\Users\Jonahs\Dropbox\Projects SCOTT\MEET Windows Azure\source\Background\tile-icon-storag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88309" y="2751666"/>
              <a:ext cx="851488" cy="851488"/>
            </a:xfrm>
            <a:prstGeom prst="rect">
              <a:avLst/>
            </a:prstGeom>
            <a:grpFill/>
            <a:ln>
              <a:solidFill>
                <a:schemeClr val="accent2">
                  <a:lumMod val="75000"/>
                </a:schemeClr>
              </a:solidFill>
            </a:ln>
            <a:extLst/>
          </p:spPr>
        </p:pic>
      </p:grpSp>
      <p:grpSp>
        <p:nvGrpSpPr>
          <p:cNvPr id="8" name="Group 7"/>
          <p:cNvGrpSpPr/>
          <p:nvPr/>
        </p:nvGrpSpPr>
        <p:grpSpPr>
          <a:xfrm>
            <a:off x="1646086" y="767577"/>
            <a:ext cx="1900671" cy="1768432"/>
            <a:chOff x="1685919" y="596839"/>
            <a:chExt cx="1896557" cy="1772642"/>
          </a:xfrm>
          <a:solidFill>
            <a:schemeClr val="accent2">
              <a:lumMod val="75000"/>
            </a:schemeClr>
          </a:solidFill>
        </p:grpSpPr>
        <p:sp>
          <p:nvSpPr>
            <p:cNvPr id="9" name="Rectangle 8"/>
            <p:cNvSpPr/>
            <p:nvPr/>
          </p:nvSpPr>
          <p:spPr bwMode="auto">
            <a:xfrm>
              <a:off x="1685919" y="596839"/>
              <a:ext cx="1896557" cy="1772642"/>
            </a:xfrm>
            <a:prstGeom prst="rect">
              <a:avLst/>
            </a:prstGeom>
            <a:grpFill/>
            <a:ln>
              <a:solidFill>
                <a:schemeClr val="accent2">
                  <a:lumMod val="75000"/>
                </a:schemeClr>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91440" rIns="91436" bIns="91440" numCol="1" rtlCol="0" anchor="b" anchorCtr="0" compatLnSpc="1">
              <a:prstTxWarp prst="textNoShape">
                <a:avLst/>
              </a:prstTxWarp>
            </a:bodyPr>
            <a:lstStyle/>
            <a:p>
              <a:pPr defTabSz="914099" fontAlgn="base">
                <a:spcBef>
                  <a:spcPct val="0"/>
                </a:spcBef>
                <a:spcAft>
                  <a:spcPct val="0"/>
                </a:spcAft>
              </a:pPr>
              <a:r>
                <a:rPr lang="en-US" altLang="zh-CN" sz="2400" dirty="0" smtClean="0">
                  <a:gradFill>
                    <a:gsLst>
                      <a:gs pos="0">
                        <a:srgbClr val="FFFFFF"/>
                      </a:gs>
                      <a:gs pos="100000">
                        <a:srgbClr val="FFFFFF"/>
                      </a:gs>
                    </a:gsLst>
                    <a:lin ang="5400000" scaled="0"/>
                  </a:gradFill>
                </a:rPr>
                <a:t>Big Data</a:t>
              </a:r>
              <a:endParaRPr lang="en-US" sz="2400" dirty="0">
                <a:gradFill>
                  <a:gsLst>
                    <a:gs pos="0">
                      <a:srgbClr val="FFFFFF"/>
                    </a:gs>
                    <a:gs pos="100000">
                      <a:srgbClr val="FFFFFF"/>
                    </a:gs>
                  </a:gsLst>
                  <a:lin ang="5400000" scaled="0"/>
                </a:gradFill>
              </a:endParaRPr>
            </a:p>
          </p:txBody>
        </p:sp>
        <p:pic>
          <p:nvPicPr>
            <p:cNvPr id="10" name="Picture 3" descr="C:\Users\Jonahs\Dropbox\Projects SCOTT\MEET Windows Azure\source\Background\tile-icon-bigdata.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52075" y="926787"/>
              <a:ext cx="851488" cy="851488"/>
            </a:xfrm>
            <a:prstGeom prst="rect">
              <a:avLst/>
            </a:prstGeom>
            <a:grpFill/>
            <a:ln>
              <a:solidFill>
                <a:schemeClr val="accent2">
                  <a:lumMod val="75000"/>
                </a:schemeClr>
              </a:solidFill>
            </a:ln>
            <a:extLst/>
          </p:spPr>
        </p:pic>
      </p:grpSp>
      <p:grpSp>
        <p:nvGrpSpPr>
          <p:cNvPr id="11" name="Group 10"/>
          <p:cNvGrpSpPr/>
          <p:nvPr/>
        </p:nvGrpSpPr>
        <p:grpSpPr>
          <a:xfrm>
            <a:off x="5680055" y="2657422"/>
            <a:ext cx="1900671" cy="1768432"/>
            <a:chOff x="3671322" y="4341709"/>
            <a:chExt cx="1896557" cy="1772642"/>
          </a:xfrm>
          <a:solidFill>
            <a:schemeClr val="accent2">
              <a:lumMod val="75000"/>
            </a:schemeClr>
          </a:solidFill>
        </p:grpSpPr>
        <p:sp>
          <p:nvSpPr>
            <p:cNvPr id="12" name="Rectangle 11"/>
            <p:cNvSpPr/>
            <p:nvPr/>
          </p:nvSpPr>
          <p:spPr bwMode="auto">
            <a:xfrm>
              <a:off x="3671322" y="4341709"/>
              <a:ext cx="1896557" cy="1772642"/>
            </a:xfrm>
            <a:prstGeom prst="rect">
              <a:avLst/>
            </a:prstGeom>
            <a:grpFill/>
            <a:ln>
              <a:solidFill>
                <a:schemeClr val="accent2">
                  <a:lumMod val="75000"/>
                </a:schemeClr>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91440" rIns="91436" bIns="91440" numCol="1" rtlCol="0" anchor="b" anchorCtr="0" compatLnSpc="1">
              <a:prstTxWarp prst="textNoShape">
                <a:avLst/>
              </a:prstTxWarp>
            </a:bodyPr>
            <a:lstStyle/>
            <a:p>
              <a:pPr defTabSz="914099" fontAlgn="base">
                <a:spcBef>
                  <a:spcPct val="0"/>
                </a:spcBef>
                <a:spcAft>
                  <a:spcPct val="0"/>
                </a:spcAft>
              </a:pPr>
              <a:r>
                <a:rPr lang="en-US" altLang="zh-CN" sz="2400" dirty="0" smtClean="0">
                  <a:gradFill>
                    <a:gsLst>
                      <a:gs pos="0">
                        <a:srgbClr val="FFFFFF"/>
                      </a:gs>
                      <a:gs pos="100000">
                        <a:srgbClr val="FFFFFF"/>
                      </a:gs>
                    </a:gsLst>
                    <a:lin ang="5400000" scaled="0"/>
                  </a:gradFill>
                </a:rPr>
                <a:t>Cache</a:t>
              </a:r>
              <a:endParaRPr lang="en-US" sz="2400" dirty="0">
                <a:gradFill>
                  <a:gsLst>
                    <a:gs pos="0">
                      <a:srgbClr val="FFFFFF"/>
                    </a:gs>
                    <a:gs pos="100000">
                      <a:srgbClr val="FFFFFF"/>
                    </a:gs>
                  </a:gsLst>
                  <a:lin ang="5400000" scaled="0"/>
                </a:gradFill>
              </a:endParaRPr>
            </a:p>
          </p:txBody>
        </p:sp>
        <p:pic>
          <p:nvPicPr>
            <p:cNvPr id="13" name="Picture 4" descr="C:\Users\Jonahs\Dropbox\Projects SCOTT\MEET Windows Azure\source\Background\tile-icon-cach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93856" y="4643082"/>
              <a:ext cx="851488" cy="851488"/>
            </a:xfrm>
            <a:prstGeom prst="rect">
              <a:avLst/>
            </a:prstGeom>
            <a:grpFill/>
            <a:ln>
              <a:solidFill>
                <a:schemeClr val="accent2">
                  <a:lumMod val="75000"/>
                </a:schemeClr>
              </a:solidFill>
            </a:ln>
            <a:extLst/>
          </p:spPr>
        </p:pic>
      </p:grpSp>
      <p:grpSp>
        <p:nvGrpSpPr>
          <p:cNvPr id="14" name="Group 13"/>
          <p:cNvGrpSpPr/>
          <p:nvPr/>
        </p:nvGrpSpPr>
        <p:grpSpPr>
          <a:xfrm>
            <a:off x="5680053" y="4547267"/>
            <a:ext cx="1900671" cy="1768432"/>
            <a:chOff x="5656726" y="4341709"/>
            <a:chExt cx="1896557" cy="1772642"/>
          </a:xfrm>
          <a:solidFill>
            <a:schemeClr val="accent2">
              <a:lumMod val="75000"/>
            </a:schemeClr>
          </a:solidFill>
        </p:grpSpPr>
        <p:sp>
          <p:nvSpPr>
            <p:cNvPr id="15" name="Rectangle 14"/>
            <p:cNvSpPr/>
            <p:nvPr/>
          </p:nvSpPr>
          <p:spPr bwMode="auto">
            <a:xfrm>
              <a:off x="5656726" y="4341709"/>
              <a:ext cx="1896557" cy="1772642"/>
            </a:xfrm>
            <a:prstGeom prst="rect">
              <a:avLst/>
            </a:prstGeom>
            <a:grpFill/>
            <a:ln>
              <a:solidFill>
                <a:schemeClr val="accent2">
                  <a:lumMod val="75000"/>
                </a:schemeClr>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91440" rIns="91436" bIns="91440" numCol="1" rtlCol="0" anchor="b" anchorCtr="0" compatLnSpc="1">
              <a:prstTxWarp prst="textNoShape">
                <a:avLst/>
              </a:prstTxWarp>
            </a:bodyPr>
            <a:lstStyle/>
            <a:p>
              <a:pPr defTabSz="914099" fontAlgn="base">
                <a:spcBef>
                  <a:spcPct val="0"/>
                </a:spcBef>
                <a:spcAft>
                  <a:spcPct val="0"/>
                </a:spcAft>
              </a:pPr>
              <a:r>
                <a:rPr lang="en-US" altLang="zh-CN" sz="2400" dirty="0" smtClean="0">
                  <a:gradFill>
                    <a:gsLst>
                      <a:gs pos="0">
                        <a:srgbClr val="FFFFFF"/>
                      </a:gs>
                      <a:gs pos="100000">
                        <a:srgbClr val="FFFFFF"/>
                      </a:gs>
                    </a:gsLst>
                    <a:lin ang="5400000" scaled="0"/>
                  </a:gradFill>
                </a:rPr>
                <a:t>CDN</a:t>
              </a:r>
              <a:endParaRPr lang="en-US" sz="2400" dirty="0">
                <a:gradFill>
                  <a:gsLst>
                    <a:gs pos="0">
                      <a:srgbClr val="FFFFFF"/>
                    </a:gs>
                    <a:gs pos="100000">
                      <a:srgbClr val="FFFFFF"/>
                    </a:gs>
                  </a:gsLst>
                  <a:lin ang="5400000" scaled="0"/>
                </a:gradFill>
              </a:endParaRPr>
            </a:p>
          </p:txBody>
        </p:sp>
        <p:pic>
          <p:nvPicPr>
            <p:cNvPr id="16" name="Picture 5" descr="C:\Users\Jonahs\Dropbox\Projects SCOTT\MEET Windows Azure\source\Background\tile-icon-CDN.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79260" y="4671657"/>
              <a:ext cx="851488" cy="851488"/>
            </a:xfrm>
            <a:prstGeom prst="rect">
              <a:avLst/>
            </a:prstGeom>
            <a:grpFill/>
            <a:ln>
              <a:solidFill>
                <a:schemeClr val="accent2">
                  <a:lumMod val="75000"/>
                </a:schemeClr>
              </a:solidFill>
            </a:ln>
            <a:extLst/>
          </p:spPr>
        </p:pic>
      </p:grpSp>
      <p:grpSp>
        <p:nvGrpSpPr>
          <p:cNvPr id="17" name="Group 16"/>
          <p:cNvGrpSpPr/>
          <p:nvPr/>
        </p:nvGrpSpPr>
        <p:grpSpPr>
          <a:xfrm>
            <a:off x="3663070" y="767575"/>
            <a:ext cx="1900671" cy="1768432"/>
            <a:chOff x="3671323" y="596839"/>
            <a:chExt cx="1896557" cy="1772642"/>
          </a:xfrm>
          <a:solidFill>
            <a:schemeClr val="accent2">
              <a:lumMod val="75000"/>
            </a:schemeClr>
          </a:solidFill>
        </p:grpSpPr>
        <p:sp>
          <p:nvSpPr>
            <p:cNvPr id="18" name="Rectangle 17"/>
            <p:cNvSpPr/>
            <p:nvPr/>
          </p:nvSpPr>
          <p:spPr bwMode="auto">
            <a:xfrm>
              <a:off x="3671323" y="596839"/>
              <a:ext cx="1896557" cy="1772642"/>
            </a:xfrm>
            <a:prstGeom prst="rect">
              <a:avLst/>
            </a:prstGeom>
            <a:grpFill/>
            <a:ln>
              <a:solidFill>
                <a:schemeClr val="accent2">
                  <a:lumMod val="75000"/>
                </a:schemeClr>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91440" rIns="91436" bIns="91440" numCol="1" rtlCol="0" anchor="b" anchorCtr="0" compatLnSpc="1">
              <a:prstTxWarp prst="textNoShape">
                <a:avLst/>
              </a:prstTxWarp>
            </a:bodyPr>
            <a:lstStyle/>
            <a:p>
              <a:pPr defTabSz="914099" fontAlgn="base">
                <a:spcBef>
                  <a:spcPct val="0"/>
                </a:spcBef>
                <a:spcAft>
                  <a:spcPct val="0"/>
                </a:spcAft>
              </a:pPr>
              <a:r>
                <a:rPr lang="en-US" altLang="zh-CN" sz="2400" dirty="0" smtClean="0">
                  <a:gradFill>
                    <a:gsLst>
                      <a:gs pos="0">
                        <a:srgbClr val="FFFFFF"/>
                      </a:gs>
                      <a:gs pos="100000">
                        <a:srgbClr val="FFFFFF"/>
                      </a:gs>
                    </a:gsLst>
                    <a:lin ang="5400000" scaled="0"/>
                  </a:gradFill>
                </a:rPr>
                <a:t>Database</a:t>
              </a:r>
              <a:endParaRPr lang="en-US" sz="2400" dirty="0">
                <a:gradFill>
                  <a:gsLst>
                    <a:gs pos="0">
                      <a:srgbClr val="FFFFFF"/>
                    </a:gs>
                    <a:gs pos="100000">
                      <a:srgbClr val="FFFFFF"/>
                    </a:gs>
                  </a:gsLst>
                  <a:lin ang="5400000" scaled="0"/>
                </a:gradFill>
              </a:endParaRPr>
            </a:p>
          </p:txBody>
        </p:sp>
        <p:pic>
          <p:nvPicPr>
            <p:cNvPr id="19" name="Picture 6" descr="C:\Users\Jonahs\Dropbox\Projects SCOTT\MEET Windows Azure\source\Background\tile-icon-database.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93856" y="926787"/>
              <a:ext cx="851488" cy="851488"/>
            </a:xfrm>
            <a:prstGeom prst="rect">
              <a:avLst/>
            </a:prstGeom>
            <a:grpFill/>
            <a:ln>
              <a:solidFill>
                <a:schemeClr val="accent2">
                  <a:lumMod val="75000"/>
                </a:schemeClr>
              </a:solidFill>
            </a:ln>
            <a:extLst/>
          </p:spPr>
        </p:pic>
      </p:grpSp>
      <p:grpSp>
        <p:nvGrpSpPr>
          <p:cNvPr id="20" name="Group 19"/>
          <p:cNvGrpSpPr/>
          <p:nvPr/>
        </p:nvGrpSpPr>
        <p:grpSpPr>
          <a:xfrm>
            <a:off x="9738656" y="2657422"/>
            <a:ext cx="1900671" cy="1768432"/>
            <a:chOff x="9645631" y="2476591"/>
            <a:chExt cx="1896557" cy="1772642"/>
          </a:xfrm>
          <a:solidFill>
            <a:schemeClr val="accent2">
              <a:lumMod val="75000"/>
            </a:schemeClr>
          </a:solidFill>
        </p:grpSpPr>
        <p:sp>
          <p:nvSpPr>
            <p:cNvPr id="21" name="Rectangle 20"/>
            <p:cNvSpPr/>
            <p:nvPr/>
          </p:nvSpPr>
          <p:spPr bwMode="auto">
            <a:xfrm>
              <a:off x="9645631" y="2476591"/>
              <a:ext cx="1896557" cy="1772642"/>
            </a:xfrm>
            <a:prstGeom prst="rect">
              <a:avLst/>
            </a:prstGeom>
            <a:grpFill/>
            <a:ln>
              <a:solidFill>
                <a:schemeClr val="accent2">
                  <a:lumMod val="75000"/>
                </a:schemeClr>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91440" rIns="91436" bIns="91440" numCol="1" rtlCol="0" anchor="b" anchorCtr="0" compatLnSpc="1">
              <a:prstTxWarp prst="textNoShape">
                <a:avLst/>
              </a:prstTxWarp>
            </a:bodyPr>
            <a:lstStyle/>
            <a:p>
              <a:pPr defTabSz="914099" fontAlgn="base">
                <a:spcBef>
                  <a:spcPct val="0"/>
                </a:spcBef>
                <a:spcAft>
                  <a:spcPct val="0"/>
                </a:spcAft>
              </a:pPr>
              <a:r>
                <a:rPr lang="en-US" altLang="zh-CN" sz="2400" dirty="0" smtClean="0">
                  <a:gradFill>
                    <a:gsLst>
                      <a:gs pos="0">
                        <a:srgbClr val="FFFFFF"/>
                      </a:gs>
                      <a:gs pos="100000">
                        <a:srgbClr val="FFFFFF"/>
                      </a:gs>
                    </a:gsLst>
                    <a:lin ang="5400000" scaled="0"/>
                  </a:gradFill>
                </a:rPr>
                <a:t>Identity</a:t>
              </a:r>
              <a:endParaRPr lang="en-US" sz="2400" dirty="0">
                <a:gradFill>
                  <a:gsLst>
                    <a:gs pos="0">
                      <a:srgbClr val="FFFFFF"/>
                    </a:gs>
                    <a:gs pos="100000">
                      <a:srgbClr val="FFFFFF"/>
                    </a:gs>
                  </a:gsLst>
                  <a:lin ang="5400000" scaled="0"/>
                </a:gradFill>
              </a:endParaRPr>
            </a:p>
          </p:txBody>
        </p:sp>
        <p:pic>
          <p:nvPicPr>
            <p:cNvPr id="22" name="Picture 7" descr="C:\Users\Jonahs\Dropbox\Projects SCOTT\MEET Windows Azure\source\Background\tile-icon-identity.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168165" y="2705562"/>
              <a:ext cx="851488" cy="851488"/>
            </a:xfrm>
            <a:prstGeom prst="rect">
              <a:avLst/>
            </a:prstGeom>
            <a:grpFill/>
            <a:ln>
              <a:solidFill>
                <a:schemeClr val="accent2">
                  <a:lumMod val="75000"/>
                </a:schemeClr>
              </a:solidFill>
            </a:ln>
            <a:extLst/>
          </p:spPr>
        </p:pic>
      </p:grpSp>
      <p:grpSp>
        <p:nvGrpSpPr>
          <p:cNvPr id="23" name="Group 22"/>
          <p:cNvGrpSpPr/>
          <p:nvPr/>
        </p:nvGrpSpPr>
        <p:grpSpPr>
          <a:xfrm>
            <a:off x="3663070" y="4547266"/>
            <a:ext cx="1900671" cy="1768432"/>
            <a:chOff x="5665775" y="596839"/>
            <a:chExt cx="1896557" cy="1772642"/>
          </a:xfrm>
          <a:solidFill>
            <a:schemeClr val="accent2">
              <a:lumMod val="75000"/>
            </a:schemeClr>
          </a:solidFill>
        </p:grpSpPr>
        <p:sp>
          <p:nvSpPr>
            <p:cNvPr id="24" name="Rectangle 23"/>
            <p:cNvSpPr/>
            <p:nvPr/>
          </p:nvSpPr>
          <p:spPr bwMode="auto">
            <a:xfrm>
              <a:off x="5665775" y="596839"/>
              <a:ext cx="1896557" cy="1772642"/>
            </a:xfrm>
            <a:prstGeom prst="rect">
              <a:avLst/>
            </a:prstGeom>
            <a:grpFill/>
            <a:ln>
              <a:solidFill>
                <a:schemeClr val="accent2">
                  <a:lumMod val="75000"/>
                </a:schemeClr>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91440" rIns="91436" bIns="91440" numCol="1" rtlCol="0" anchor="b" anchorCtr="0" compatLnSpc="1">
              <a:prstTxWarp prst="textNoShape">
                <a:avLst/>
              </a:prstTxWarp>
            </a:bodyPr>
            <a:lstStyle/>
            <a:p>
              <a:pPr defTabSz="914099" fontAlgn="base">
                <a:spcBef>
                  <a:spcPct val="0"/>
                </a:spcBef>
                <a:spcAft>
                  <a:spcPct val="0"/>
                </a:spcAft>
              </a:pPr>
              <a:r>
                <a:rPr lang="en-US" altLang="zh-CN" sz="2400" dirty="0" smtClean="0">
                  <a:gradFill>
                    <a:gsLst>
                      <a:gs pos="0">
                        <a:srgbClr val="FFFFFF"/>
                      </a:gs>
                      <a:gs pos="100000">
                        <a:srgbClr val="FFFFFF"/>
                      </a:gs>
                    </a:gsLst>
                    <a:lin ang="5400000" scaled="0"/>
                  </a:gradFill>
                </a:rPr>
                <a:t>Media</a:t>
              </a:r>
              <a:endParaRPr lang="en-US" sz="2400" dirty="0">
                <a:gradFill>
                  <a:gsLst>
                    <a:gs pos="0">
                      <a:srgbClr val="FFFFFF"/>
                    </a:gs>
                    <a:gs pos="100000">
                      <a:srgbClr val="FFFFFF"/>
                    </a:gs>
                  </a:gsLst>
                  <a:lin ang="5400000" scaled="0"/>
                </a:gradFill>
              </a:endParaRPr>
            </a:p>
          </p:txBody>
        </p:sp>
        <p:pic>
          <p:nvPicPr>
            <p:cNvPr id="25" name="Picture 8" descr="C:\Users\Jonahs\Dropbox\Projects SCOTT\MEET Windows Azure\source\Background\tile-icon-media.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188309" y="898212"/>
              <a:ext cx="851488" cy="851488"/>
            </a:xfrm>
            <a:prstGeom prst="rect">
              <a:avLst/>
            </a:prstGeom>
            <a:grpFill/>
            <a:ln>
              <a:solidFill>
                <a:schemeClr val="accent2">
                  <a:lumMod val="75000"/>
                </a:schemeClr>
              </a:solidFill>
            </a:ln>
            <a:extLst/>
          </p:spPr>
        </p:pic>
      </p:grpSp>
      <p:grpSp>
        <p:nvGrpSpPr>
          <p:cNvPr id="26" name="Group 25"/>
          <p:cNvGrpSpPr/>
          <p:nvPr/>
        </p:nvGrpSpPr>
        <p:grpSpPr>
          <a:xfrm>
            <a:off x="7709352" y="4547267"/>
            <a:ext cx="1900671" cy="1768432"/>
            <a:chOff x="7651178" y="4341709"/>
            <a:chExt cx="1896557" cy="1772642"/>
          </a:xfrm>
          <a:solidFill>
            <a:schemeClr val="accent2">
              <a:lumMod val="75000"/>
            </a:schemeClr>
          </a:solidFill>
        </p:grpSpPr>
        <p:sp>
          <p:nvSpPr>
            <p:cNvPr id="27" name="Rectangle 26"/>
            <p:cNvSpPr/>
            <p:nvPr/>
          </p:nvSpPr>
          <p:spPr bwMode="auto">
            <a:xfrm>
              <a:off x="7651178" y="4341709"/>
              <a:ext cx="1896557" cy="1772642"/>
            </a:xfrm>
            <a:prstGeom prst="rect">
              <a:avLst/>
            </a:prstGeom>
            <a:grpFill/>
            <a:ln>
              <a:solidFill>
                <a:schemeClr val="accent2">
                  <a:lumMod val="75000"/>
                </a:schemeClr>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91440" rIns="91436" bIns="91440" numCol="1" rtlCol="0" anchor="b" anchorCtr="0" compatLnSpc="1">
              <a:prstTxWarp prst="textNoShape">
                <a:avLst/>
              </a:prstTxWarp>
            </a:bodyPr>
            <a:lstStyle/>
            <a:p>
              <a:pPr defTabSz="914099" fontAlgn="base">
                <a:spcBef>
                  <a:spcPct val="0"/>
                </a:spcBef>
                <a:spcAft>
                  <a:spcPct val="0"/>
                </a:spcAft>
              </a:pPr>
              <a:r>
                <a:rPr lang="en-US" altLang="zh-CN" sz="2400" dirty="0" smtClean="0">
                  <a:gradFill>
                    <a:gsLst>
                      <a:gs pos="0">
                        <a:srgbClr val="FFFFFF"/>
                      </a:gs>
                      <a:gs pos="100000">
                        <a:srgbClr val="FFFFFF"/>
                      </a:gs>
                    </a:gsLst>
                    <a:lin ang="5400000" scaled="0"/>
                  </a:gradFill>
                </a:rPr>
                <a:t>Networking</a:t>
              </a:r>
              <a:endParaRPr lang="en-US" sz="2400" dirty="0">
                <a:gradFill>
                  <a:gsLst>
                    <a:gs pos="0">
                      <a:srgbClr val="FFFFFF"/>
                    </a:gs>
                    <a:gs pos="100000">
                      <a:srgbClr val="FFFFFF"/>
                    </a:gs>
                  </a:gsLst>
                  <a:lin ang="5400000" scaled="0"/>
                </a:gradFill>
              </a:endParaRPr>
            </a:p>
          </p:txBody>
        </p:sp>
        <p:pic>
          <p:nvPicPr>
            <p:cNvPr id="28" name="Picture 10" descr="C:\Users\Jonahs\Dropbox\Projects SCOTT\MEET Windows Azure\source\Background\tile-icon-network.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173712" y="4671657"/>
              <a:ext cx="851488" cy="851488"/>
            </a:xfrm>
            <a:prstGeom prst="rect">
              <a:avLst/>
            </a:prstGeom>
            <a:grpFill/>
            <a:ln>
              <a:solidFill>
                <a:schemeClr val="accent2">
                  <a:lumMod val="75000"/>
                </a:schemeClr>
              </a:solidFill>
            </a:ln>
            <a:extLst/>
          </p:spPr>
        </p:pic>
      </p:grpSp>
      <p:grpSp>
        <p:nvGrpSpPr>
          <p:cNvPr id="29" name="Group 28"/>
          <p:cNvGrpSpPr/>
          <p:nvPr/>
        </p:nvGrpSpPr>
        <p:grpSpPr>
          <a:xfrm>
            <a:off x="7709356" y="767577"/>
            <a:ext cx="1900671" cy="1768432"/>
            <a:chOff x="5665775" y="2466267"/>
            <a:chExt cx="1896557" cy="1772642"/>
          </a:xfrm>
          <a:solidFill>
            <a:schemeClr val="accent2">
              <a:lumMod val="75000"/>
            </a:schemeClr>
          </a:solidFill>
        </p:grpSpPr>
        <p:sp>
          <p:nvSpPr>
            <p:cNvPr id="30" name="Rectangle 29"/>
            <p:cNvSpPr/>
            <p:nvPr/>
          </p:nvSpPr>
          <p:spPr bwMode="auto">
            <a:xfrm>
              <a:off x="5665775" y="2466267"/>
              <a:ext cx="1896557" cy="1772642"/>
            </a:xfrm>
            <a:prstGeom prst="rect">
              <a:avLst/>
            </a:prstGeom>
            <a:grpFill/>
            <a:ln>
              <a:solidFill>
                <a:schemeClr val="accent2">
                  <a:lumMod val="75000"/>
                </a:schemeClr>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91440" rIns="91436" bIns="91440" numCol="1" rtlCol="0" anchor="b" anchorCtr="0" compatLnSpc="1">
              <a:prstTxWarp prst="textNoShape">
                <a:avLst/>
              </a:prstTxWarp>
            </a:bodyPr>
            <a:lstStyle/>
            <a:p>
              <a:pPr defTabSz="914099" fontAlgn="base">
                <a:spcBef>
                  <a:spcPct val="0"/>
                </a:spcBef>
                <a:spcAft>
                  <a:spcPct val="0"/>
                </a:spcAft>
              </a:pPr>
              <a:r>
                <a:rPr lang="en-US" altLang="zh-CN" sz="2400" dirty="0" smtClean="0">
                  <a:gradFill>
                    <a:gsLst>
                      <a:gs pos="0">
                        <a:srgbClr val="FFFFFF"/>
                      </a:gs>
                      <a:gs pos="100000">
                        <a:srgbClr val="FFFFFF"/>
                      </a:gs>
                    </a:gsLst>
                    <a:lin ang="5400000" scaled="0"/>
                  </a:gradFill>
                </a:rPr>
                <a:t>Traffic</a:t>
              </a:r>
              <a:endParaRPr lang="en-US" sz="2400" dirty="0">
                <a:gradFill>
                  <a:gsLst>
                    <a:gs pos="0">
                      <a:srgbClr val="FFFFFF"/>
                    </a:gs>
                    <a:gs pos="100000">
                      <a:srgbClr val="FFFFFF"/>
                    </a:gs>
                  </a:gsLst>
                  <a:lin ang="5400000" scaled="0"/>
                </a:gradFill>
              </a:endParaRPr>
            </a:p>
          </p:txBody>
        </p:sp>
        <p:pic>
          <p:nvPicPr>
            <p:cNvPr id="31" name="Picture 2"/>
            <p:cNvPicPr>
              <a:picLocks noChangeAspect="1" noChangeArrowheads="1"/>
            </p:cNvPicPr>
            <p:nvPr/>
          </p:nvPicPr>
          <p:blipFill>
            <a:blip r:embed="rId10" cstate="print">
              <a:extLst>
                <a:ext uri="{28A0092B-C50C-407E-A947-70E740481C1C}">
                  <a14:useLocalDpi xmlns:a14="http://schemas.microsoft.com/office/drawing/2010/main" val="0"/>
                </a:ext>
              </a:extLst>
            </a:blip>
            <a:stretch>
              <a:fillRect/>
            </a:stretch>
          </p:blipFill>
          <p:spPr bwMode="auto">
            <a:xfrm>
              <a:off x="6188309" y="2751666"/>
              <a:ext cx="851488" cy="851488"/>
            </a:xfrm>
            <a:prstGeom prst="rect">
              <a:avLst/>
            </a:prstGeom>
            <a:grpFill/>
            <a:ln>
              <a:solidFill>
                <a:schemeClr val="accent2">
                  <a:lumMod val="75000"/>
                </a:schemeClr>
              </a:solidFill>
            </a:ln>
            <a:extLst/>
          </p:spPr>
        </p:pic>
      </p:grpSp>
      <p:grpSp>
        <p:nvGrpSpPr>
          <p:cNvPr id="32" name="Group 31"/>
          <p:cNvGrpSpPr/>
          <p:nvPr/>
        </p:nvGrpSpPr>
        <p:grpSpPr>
          <a:xfrm>
            <a:off x="9721146" y="750719"/>
            <a:ext cx="1935690" cy="1802143"/>
            <a:chOff x="10197893" y="3549247"/>
            <a:chExt cx="1555355" cy="1453733"/>
          </a:xfrm>
          <a:solidFill>
            <a:schemeClr val="accent2">
              <a:lumMod val="75000"/>
            </a:schemeClr>
          </a:solidFill>
        </p:grpSpPr>
        <p:sp>
          <p:nvSpPr>
            <p:cNvPr id="33" name="Rectangle 32"/>
            <p:cNvSpPr/>
            <p:nvPr/>
          </p:nvSpPr>
          <p:spPr bwMode="auto">
            <a:xfrm>
              <a:off x="10197893" y="3549247"/>
              <a:ext cx="1555355" cy="1453733"/>
            </a:xfrm>
            <a:prstGeom prst="rect">
              <a:avLst/>
            </a:prstGeom>
            <a:grpFill/>
            <a:ln>
              <a:solidFill>
                <a:schemeClr val="accent2">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60" tIns="93260" rIns="91399" bIns="137160" numCol="1" rtlCol="0" anchor="b" anchorCtr="0" compatLnSpc="1">
              <a:prstTxWarp prst="textNoShape">
                <a:avLst/>
              </a:prstTxWarp>
            </a:bodyPr>
            <a:lstStyle/>
            <a:p>
              <a:pPr defTabSz="932012" fontAlgn="base">
                <a:lnSpc>
                  <a:spcPts val="1200"/>
                </a:lnSpc>
                <a:spcBef>
                  <a:spcPct val="0"/>
                </a:spcBef>
                <a:spcAft>
                  <a:spcPct val="0"/>
                </a:spcAft>
              </a:pPr>
              <a:r>
                <a:rPr lang="en-US" altLang="zh-CN" sz="2400" dirty="0" smtClean="0">
                  <a:gradFill>
                    <a:gsLst>
                      <a:gs pos="0">
                        <a:srgbClr val="FFFFFF"/>
                      </a:gs>
                      <a:gs pos="100000">
                        <a:srgbClr val="FFFFFF"/>
                      </a:gs>
                    </a:gsLst>
                    <a:lin ang="5400000" scaled="0"/>
                  </a:gradFill>
                </a:rPr>
                <a:t>Mobile</a:t>
              </a:r>
              <a:endParaRPr lang="en-US" sz="2400" dirty="0">
                <a:gradFill>
                  <a:gsLst>
                    <a:gs pos="0">
                      <a:srgbClr val="FFFFFF"/>
                    </a:gs>
                    <a:gs pos="100000">
                      <a:srgbClr val="FFFFFF"/>
                    </a:gs>
                  </a:gsLst>
                  <a:lin ang="5400000" scaled="0"/>
                </a:gradFill>
              </a:endParaRPr>
            </a:p>
          </p:txBody>
        </p:sp>
        <p:pic>
          <p:nvPicPr>
            <p:cNvPr id="34" name="Picture 33"/>
            <p:cNvPicPr>
              <a:picLocks noChangeAspect="1"/>
            </p:cNvPicPr>
            <p:nvPr/>
          </p:nvPicPr>
          <p:blipFill>
            <a:blip r:embed="rId11" cstate="print">
              <a:extLst>
                <a:ext uri="{BEBA8EAE-BF5A-486C-A8C5-ECC9F3942E4B}">
                  <a14:imgProps xmlns:a14="http://schemas.microsoft.com/office/drawing/2010/main">
                    <a14:imgLayer r:embed="rId12">
                      <a14:imgEffect>
                        <a14:brightnessContrast bright="100000"/>
                      </a14:imgEffect>
                    </a14:imgLayer>
                  </a14:imgProps>
                </a:ext>
                <a:ext uri="{28A0092B-C50C-407E-A947-70E740481C1C}">
                  <a14:useLocalDpi xmlns:a14="http://schemas.microsoft.com/office/drawing/2010/main"/>
                </a:ext>
              </a:extLst>
            </a:blip>
            <a:stretch>
              <a:fillRect/>
            </a:stretch>
          </p:blipFill>
          <p:spPr>
            <a:xfrm>
              <a:off x="10777075" y="3788257"/>
              <a:ext cx="406201" cy="689406"/>
            </a:xfrm>
            <a:prstGeom prst="rect">
              <a:avLst/>
            </a:prstGeom>
            <a:grpFill/>
            <a:ln>
              <a:solidFill>
                <a:schemeClr val="accent2">
                  <a:lumMod val="75000"/>
                </a:schemeClr>
              </a:solidFill>
            </a:ln>
          </p:spPr>
        </p:pic>
      </p:grpSp>
      <p:grpSp>
        <p:nvGrpSpPr>
          <p:cNvPr id="35" name="Group 34"/>
          <p:cNvGrpSpPr/>
          <p:nvPr/>
        </p:nvGrpSpPr>
        <p:grpSpPr>
          <a:xfrm>
            <a:off x="7709356" y="2657422"/>
            <a:ext cx="1900671" cy="1768432"/>
            <a:chOff x="5733802" y="2427734"/>
            <a:chExt cx="1492821" cy="1280255"/>
          </a:xfrm>
          <a:solidFill>
            <a:schemeClr val="accent2">
              <a:lumMod val="75000"/>
            </a:schemeClr>
          </a:solidFill>
        </p:grpSpPr>
        <p:sp>
          <p:nvSpPr>
            <p:cNvPr id="36" name="Rectangle 35"/>
            <p:cNvSpPr/>
            <p:nvPr/>
          </p:nvSpPr>
          <p:spPr bwMode="auto">
            <a:xfrm>
              <a:off x="5733802" y="2427734"/>
              <a:ext cx="1492821" cy="1280255"/>
            </a:xfrm>
            <a:prstGeom prst="rect">
              <a:avLst/>
            </a:prstGeom>
            <a:grpFill/>
            <a:ln>
              <a:solidFill>
                <a:schemeClr val="accent2">
                  <a:lumMod val="75000"/>
                </a:schemeClr>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91440" rIns="91436" bIns="91440" numCol="1" rtlCol="0" anchor="b" anchorCtr="0" compatLnSpc="1">
              <a:prstTxWarp prst="textNoShape">
                <a:avLst/>
              </a:prstTxWarp>
            </a:bodyPr>
            <a:lstStyle/>
            <a:p>
              <a:pPr defTabSz="914099" fontAlgn="base">
                <a:spcBef>
                  <a:spcPct val="0"/>
                </a:spcBef>
                <a:spcAft>
                  <a:spcPct val="0"/>
                </a:spcAft>
              </a:pPr>
              <a:r>
                <a:rPr lang="en-US" altLang="zh-CN" sz="2400" dirty="0" smtClean="0">
                  <a:gradFill>
                    <a:gsLst>
                      <a:gs pos="0">
                        <a:srgbClr val="FFFFFF"/>
                      </a:gs>
                      <a:gs pos="100000">
                        <a:srgbClr val="FFFFFF"/>
                      </a:gs>
                    </a:gsLst>
                    <a:lin ang="5400000" scaled="0"/>
                  </a:gradFill>
                </a:rPr>
                <a:t>Service Bus</a:t>
              </a:r>
              <a:endParaRPr lang="en-US" sz="2400" dirty="0">
                <a:gradFill>
                  <a:gsLst>
                    <a:gs pos="0">
                      <a:srgbClr val="FFFFFF"/>
                    </a:gs>
                    <a:gs pos="100000">
                      <a:srgbClr val="FFFFFF"/>
                    </a:gs>
                  </a:gsLst>
                  <a:lin ang="5400000" scaled="0"/>
                </a:gradFill>
              </a:endParaRPr>
            </a:p>
          </p:txBody>
        </p:sp>
        <p:pic>
          <p:nvPicPr>
            <p:cNvPr id="37" name="Picture 36"/>
            <p:cNvPicPr>
              <a:picLocks noChangeAspect="1"/>
            </p:cNvPicPr>
            <p:nvPr/>
          </p:nvPicPr>
          <p:blipFill>
            <a:blip r:embed="rId13"/>
            <a:stretch>
              <a:fillRect/>
            </a:stretch>
          </p:blipFill>
          <p:spPr>
            <a:xfrm>
              <a:off x="6186090" y="2645395"/>
              <a:ext cx="546150" cy="617924"/>
            </a:xfrm>
            <a:prstGeom prst="rect">
              <a:avLst/>
            </a:prstGeom>
            <a:grpFill/>
            <a:ln>
              <a:solidFill>
                <a:schemeClr val="accent2">
                  <a:lumMod val="75000"/>
                </a:schemeClr>
              </a:solidFill>
            </a:ln>
          </p:spPr>
        </p:pic>
      </p:grpSp>
      <p:grpSp>
        <p:nvGrpSpPr>
          <p:cNvPr id="38" name="Group 37"/>
          <p:cNvGrpSpPr/>
          <p:nvPr/>
        </p:nvGrpSpPr>
        <p:grpSpPr>
          <a:xfrm>
            <a:off x="5680051" y="2664608"/>
            <a:ext cx="1900671" cy="1768433"/>
            <a:chOff x="3671322" y="4341710"/>
            <a:chExt cx="1896557" cy="1772642"/>
          </a:xfrm>
          <a:solidFill>
            <a:schemeClr val="accent2">
              <a:lumMod val="75000"/>
            </a:schemeClr>
          </a:solidFill>
        </p:grpSpPr>
        <p:sp>
          <p:nvSpPr>
            <p:cNvPr id="39" name="Rectangle 38"/>
            <p:cNvSpPr/>
            <p:nvPr/>
          </p:nvSpPr>
          <p:spPr bwMode="auto">
            <a:xfrm>
              <a:off x="3671322" y="4341710"/>
              <a:ext cx="1896557" cy="1772642"/>
            </a:xfrm>
            <a:prstGeom prst="rect">
              <a:avLst/>
            </a:prstGeom>
            <a:grpFill/>
            <a:ln>
              <a:solidFill>
                <a:schemeClr val="accent2">
                  <a:lumMod val="75000"/>
                </a:schemeClr>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91440" rIns="91436" bIns="91440" numCol="1" rtlCol="0" anchor="b" anchorCtr="0" compatLnSpc="1">
              <a:prstTxWarp prst="textNoShape">
                <a:avLst/>
              </a:prstTxWarp>
            </a:bodyPr>
            <a:lstStyle/>
            <a:p>
              <a:pPr defTabSz="914099" fontAlgn="base">
                <a:spcBef>
                  <a:spcPct val="0"/>
                </a:spcBef>
                <a:spcAft>
                  <a:spcPct val="0"/>
                </a:spcAft>
              </a:pPr>
              <a:r>
                <a:rPr lang="en-US" altLang="zh-CN" sz="2400" dirty="0" smtClean="0">
                  <a:gradFill>
                    <a:gsLst>
                      <a:gs pos="0">
                        <a:srgbClr val="FFFFFF"/>
                      </a:gs>
                      <a:gs pos="100000">
                        <a:srgbClr val="FFFFFF"/>
                      </a:gs>
                    </a:gsLst>
                    <a:lin ang="5400000" scaled="0"/>
                  </a:gradFill>
                </a:rPr>
                <a:t>Caching</a:t>
              </a:r>
              <a:endParaRPr lang="en-US" sz="2400" dirty="0">
                <a:gradFill>
                  <a:gsLst>
                    <a:gs pos="0">
                      <a:srgbClr val="FFFFFF"/>
                    </a:gs>
                    <a:gs pos="100000">
                      <a:srgbClr val="FFFFFF"/>
                    </a:gs>
                  </a:gsLst>
                  <a:lin ang="5400000" scaled="0"/>
                </a:gradFill>
              </a:endParaRPr>
            </a:p>
          </p:txBody>
        </p:sp>
        <p:pic>
          <p:nvPicPr>
            <p:cNvPr id="40" name="Picture 4" descr="C:\Users\Jonahs\Dropbox\Projects SCOTT\MEET Windows Azure\source\Background\tile-icon-cach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93856" y="4643085"/>
              <a:ext cx="851488" cy="851488"/>
            </a:xfrm>
            <a:prstGeom prst="rect">
              <a:avLst/>
            </a:prstGeom>
            <a:grpFill/>
            <a:ln>
              <a:solidFill>
                <a:schemeClr val="accent2">
                  <a:lumMod val="75000"/>
                </a:schemeClr>
              </a:solidFill>
            </a:ln>
            <a:extLst/>
          </p:spPr>
        </p:pic>
      </p:grpSp>
      <p:grpSp>
        <p:nvGrpSpPr>
          <p:cNvPr id="41" name="Group 40"/>
          <p:cNvGrpSpPr/>
          <p:nvPr/>
        </p:nvGrpSpPr>
        <p:grpSpPr>
          <a:xfrm>
            <a:off x="5680051" y="2650235"/>
            <a:ext cx="1900671" cy="1782806"/>
            <a:chOff x="3671322" y="4341710"/>
            <a:chExt cx="1896557" cy="1772642"/>
          </a:xfrm>
          <a:solidFill>
            <a:schemeClr val="accent2">
              <a:lumMod val="75000"/>
            </a:schemeClr>
          </a:solidFill>
        </p:grpSpPr>
        <p:sp>
          <p:nvSpPr>
            <p:cNvPr id="42" name="Rectangle 41"/>
            <p:cNvSpPr/>
            <p:nvPr/>
          </p:nvSpPr>
          <p:spPr bwMode="auto">
            <a:xfrm>
              <a:off x="3671322" y="4341710"/>
              <a:ext cx="1896557" cy="1772642"/>
            </a:xfrm>
            <a:prstGeom prst="rect">
              <a:avLst/>
            </a:prstGeom>
            <a:solidFill>
              <a:schemeClr val="accent1"/>
            </a:solidFill>
            <a:ln>
              <a:solidFill>
                <a:schemeClr val="accent1"/>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91440" rIns="91436" bIns="91440" numCol="1" rtlCol="0" anchor="b" anchorCtr="0" compatLnSpc="1">
              <a:prstTxWarp prst="textNoShape">
                <a:avLst/>
              </a:prstTxWarp>
            </a:bodyPr>
            <a:lstStyle/>
            <a:p>
              <a:pPr defTabSz="914099" fontAlgn="base">
                <a:spcBef>
                  <a:spcPct val="0"/>
                </a:spcBef>
                <a:spcAft>
                  <a:spcPct val="0"/>
                </a:spcAft>
              </a:pPr>
              <a:r>
                <a:rPr lang="en-US" altLang="zh-CN" sz="2400" dirty="0" smtClean="0">
                  <a:gradFill>
                    <a:gsLst>
                      <a:gs pos="0">
                        <a:srgbClr val="FFFFFF"/>
                      </a:gs>
                      <a:gs pos="100000">
                        <a:srgbClr val="FFFFFF"/>
                      </a:gs>
                    </a:gsLst>
                    <a:lin ang="5400000" scaled="0"/>
                  </a:gradFill>
                </a:rPr>
                <a:t>Caching</a:t>
              </a:r>
              <a:endParaRPr lang="en-US" sz="2400" dirty="0">
                <a:gradFill>
                  <a:gsLst>
                    <a:gs pos="0">
                      <a:srgbClr val="FFFFFF"/>
                    </a:gs>
                    <a:gs pos="100000">
                      <a:srgbClr val="FFFFFF"/>
                    </a:gs>
                  </a:gsLst>
                  <a:lin ang="5400000" scaled="0"/>
                </a:gradFill>
              </a:endParaRPr>
            </a:p>
          </p:txBody>
        </p:sp>
        <p:pic>
          <p:nvPicPr>
            <p:cNvPr id="43" name="Picture 4" descr="C:\Users\Jonahs\Dropbox\Projects SCOTT\MEET Windows Azure\source\Background\tile-icon-cach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93856" y="4643085"/>
              <a:ext cx="851488" cy="851488"/>
            </a:xfrm>
            <a:prstGeom prst="rect">
              <a:avLst/>
            </a:prstGeom>
            <a:solidFill>
              <a:schemeClr val="accent1"/>
            </a:solidFill>
            <a:ln>
              <a:solidFill>
                <a:schemeClr val="accent1"/>
              </a:solidFill>
            </a:ln>
            <a:extLst/>
          </p:spPr>
        </p:pic>
      </p:grpSp>
    </p:spTree>
    <p:extLst>
      <p:ext uri="{BB962C8B-B14F-4D97-AF65-F5344CB8AC3E}">
        <p14:creationId xmlns:p14="http://schemas.microsoft.com/office/powerpoint/2010/main" val="183084613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Caching</a:t>
            </a:r>
            <a:endParaRPr lang="en-US" dirty="0"/>
          </a:p>
        </p:txBody>
      </p:sp>
      <p:sp>
        <p:nvSpPr>
          <p:cNvPr id="3" name="Subtitle 2"/>
          <p:cNvSpPr>
            <a:spLocks noGrp="1"/>
          </p:cNvSpPr>
          <p:nvPr>
            <p:ph type="subTitle" idx="1"/>
          </p:nvPr>
        </p:nvSpPr>
        <p:spPr>
          <a:xfrm>
            <a:off x="1889124" y="5630472"/>
            <a:ext cx="5392209" cy="461665"/>
          </a:xfrm>
        </p:spPr>
        <p:txBody>
          <a:bodyPr/>
          <a:lstStyle/>
          <a:p>
            <a:r>
              <a:rPr lang="en-US" dirty="0" smtClean="0"/>
              <a:t>Use Caching to improve performance</a:t>
            </a:r>
            <a:endParaRPr lang="en-US" dirty="0"/>
          </a:p>
        </p:txBody>
      </p:sp>
      <p:sp>
        <p:nvSpPr>
          <p:cNvPr id="4" name="Text Placeholder 3"/>
          <p:cNvSpPr>
            <a:spLocks noGrp="1"/>
          </p:cNvSpPr>
          <p:nvPr>
            <p:ph type="body" sz="quarter" idx="10"/>
          </p:nvPr>
        </p:nvSpPr>
        <p:spPr/>
        <p:txBody>
          <a:bodyPr/>
          <a:lstStyle/>
          <a:p>
            <a:r>
              <a:rPr lang="en-US" dirty="0" smtClean="0"/>
              <a:t>Twitter Reader</a:t>
            </a:r>
            <a:endParaRPr lang="en-US" dirty="0"/>
          </a:p>
        </p:txBody>
      </p:sp>
    </p:spTree>
    <p:extLst>
      <p:ext uri="{BB962C8B-B14F-4D97-AF65-F5344CB8AC3E}">
        <p14:creationId xmlns:p14="http://schemas.microsoft.com/office/powerpoint/2010/main" val="764928468"/>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p:cNvSpPr txBox="1">
            <a:spLocks/>
          </p:cNvSpPr>
          <p:nvPr/>
        </p:nvSpPr>
        <p:spPr>
          <a:xfrm>
            <a:off x="484560" y="2832400"/>
            <a:ext cx="4773654" cy="1492241"/>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b="1" kern="1200">
                <a:solidFill>
                  <a:schemeClr val="bg1"/>
                </a:solidFill>
                <a:latin typeface="微软雅黑" pitchFamily="34" charset="-122"/>
                <a:ea typeface="微软雅黑" pitchFamily="34" charset="-122"/>
                <a:cs typeface="+mj-cs"/>
              </a:defRPr>
            </a:lvl1pPr>
          </a:lstStyle>
          <a:p>
            <a:r>
              <a:rPr lang="en-US" altLang="zh-CN" dirty="0" smtClean="0">
                <a:solidFill>
                  <a:schemeClr val="tx1">
                    <a:lumMod val="65000"/>
                    <a:lumOff val="35000"/>
                  </a:schemeClr>
                </a:solidFill>
              </a:rPr>
              <a:t>Storage</a:t>
            </a:r>
            <a:endParaRPr lang="en-US" dirty="0">
              <a:solidFill>
                <a:schemeClr val="tx1">
                  <a:lumMod val="65000"/>
                  <a:lumOff val="35000"/>
                </a:schemeClr>
              </a:solidFill>
            </a:endParaRPr>
          </a:p>
        </p:txBody>
      </p:sp>
      <p:grpSp>
        <p:nvGrpSpPr>
          <p:cNvPr id="5" name="Group 4"/>
          <p:cNvGrpSpPr/>
          <p:nvPr/>
        </p:nvGrpSpPr>
        <p:grpSpPr>
          <a:xfrm>
            <a:off x="5674860" y="767575"/>
            <a:ext cx="1900671" cy="1768432"/>
            <a:chOff x="5665775" y="2466267"/>
            <a:chExt cx="1896557" cy="1772642"/>
          </a:xfrm>
          <a:solidFill>
            <a:schemeClr val="accent2">
              <a:lumMod val="75000"/>
            </a:schemeClr>
          </a:solidFill>
        </p:grpSpPr>
        <p:sp>
          <p:nvSpPr>
            <p:cNvPr id="6" name="Rectangle 5"/>
            <p:cNvSpPr/>
            <p:nvPr/>
          </p:nvSpPr>
          <p:spPr bwMode="auto">
            <a:xfrm>
              <a:off x="5665775" y="2466267"/>
              <a:ext cx="1896557" cy="1772642"/>
            </a:xfrm>
            <a:prstGeom prst="rect">
              <a:avLst/>
            </a:prstGeom>
            <a:grpFill/>
            <a:ln>
              <a:solidFill>
                <a:schemeClr val="accent2">
                  <a:lumMod val="75000"/>
                </a:schemeClr>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91440" rIns="91436" bIns="91440" numCol="1" rtlCol="0" anchor="b" anchorCtr="0" compatLnSpc="1">
              <a:prstTxWarp prst="textNoShape">
                <a:avLst/>
              </a:prstTxWarp>
            </a:bodyPr>
            <a:lstStyle/>
            <a:p>
              <a:pPr defTabSz="914099" fontAlgn="base">
                <a:spcBef>
                  <a:spcPct val="0"/>
                </a:spcBef>
                <a:spcAft>
                  <a:spcPct val="0"/>
                </a:spcAft>
              </a:pPr>
              <a:r>
                <a:rPr lang="en-US" altLang="zh-CN" sz="2400" dirty="0" smtClean="0">
                  <a:gradFill>
                    <a:gsLst>
                      <a:gs pos="0">
                        <a:srgbClr val="FFFFFF"/>
                      </a:gs>
                      <a:gs pos="100000">
                        <a:srgbClr val="FFFFFF"/>
                      </a:gs>
                    </a:gsLst>
                    <a:lin ang="5400000" scaled="0"/>
                  </a:gradFill>
                </a:rPr>
                <a:t>Storage</a:t>
              </a:r>
              <a:endParaRPr lang="en-US" sz="2400" dirty="0">
                <a:gradFill>
                  <a:gsLst>
                    <a:gs pos="0">
                      <a:srgbClr val="FFFFFF"/>
                    </a:gs>
                    <a:gs pos="100000">
                      <a:srgbClr val="FFFFFF"/>
                    </a:gs>
                  </a:gsLst>
                  <a:lin ang="5400000" scaled="0"/>
                </a:gradFill>
              </a:endParaRPr>
            </a:p>
          </p:txBody>
        </p:sp>
        <p:pic>
          <p:nvPicPr>
            <p:cNvPr id="7" name="Picture 2" descr="C:\Users\Jonahs\Dropbox\Projects SCOTT\MEET Windows Azure\source\Background\tile-icon-storag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88309" y="2751666"/>
              <a:ext cx="851488" cy="851488"/>
            </a:xfrm>
            <a:prstGeom prst="rect">
              <a:avLst/>
            </a:prstGeom>
            <a:grpFill/>
            <a:ln>
              <a:solidFill>
                <a:schemeClr val="accent2">
                  <a:lumMod val="75000"/>
                </a:schemeClr>
              </a:solidFill>
            </a:ln>
            <a:extLst/>
          </p:spPr>
        </p:pic>
      </p:grpSp>
      <p:grpSp>
        <p:nvGrpSpPr>
          <p:cNvPr id="8" name="Group 7"/>
          <p:cNvGrpSpPr/>
          <p:nvPr/>
        </p:nvGrpSpPr>
        <p:grpSpPr>
          <a:xfrm>
            <a:off x="1646086" y="767577"/>
            <a:ext cx="1900671" cy="1768432"/>
            <a:chOff x="1685919" y="596839"/>
            <a:chExt cx="1896557" cy="1772642"/>
          </a:xfrm>
          <a:solidFill>
            <a:schemeClr val="accent2">
              <a:lumMod val="75000"/>
            </a:schemeClr>
          </a:solidFill>
        </p:grpSpPr>
        <p:sp>
          <p:nvSpPr>
            <p:cNvPr id="9" name="Rectangle 8"/>
            <p:cNvSpPr/>
            <p:nvPr/>
          </p:nvSpPr>
          <p:spPr bwMode="auto">
            <a:xfrm>
              <a:off x="1685919" y="596839"/>
              <a:ext cx="1896557" cy="1772642"/>
            </a:xfrm>
            <a:prstGeom prst="rect">
              <a:avLst/>
            </a:prstGeom>
            <a:grpFill/>
            <a:ln>
              <a:solidFill>
                <a:schemeClr val="accent2">
                  <a:lumMod val="75000"/>
                </a:schemeClr>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91440" rIns="91436" bIns="91440" numCol="1" rtlCol="0" anchor="b" anchorCtr="0" compatLnSpc="1">
              <a:prstTxWarp prst="textNoShape">
                <a:avLst/>
              </a:prstTxWarp>
            </a:bodyPr>
            <a:lstStyle/>
            <a:p>
              <a:pPr defTabSz="914099" fontAlgn="base">
                <a:spcBef>
                  <a:spcPct val="0"/>
                </a:spcBef>
                <a:spcAft>
                  <a:spcPct val="0"/>
                </a:spcAft>
              </a:pPr>
              <a:r>
                <a:rPr lang="en-US" altLang="zh-CN" sz="2400" dirty="0" smtClean="0">
                  <a:gradFill>
                    <a:gsLst>
                      <a:gs pos="0">
                        <a:srgbClr val="FFFFFF"/>
                      </a:gs>
                      <a:gs pos="100000">
                        <a:srgbClr val="FFFFFF"/>
                      </a:gs>
                    </a:gsLst>
                    <a:lin ang="5400000" scaled="0"/>
                  </a:gradFill>
                </a:rPr>
                <a:t>Big Data</a:t>
              </a:r>
              <a:endParaRPr lang="en-US" sz="2400" dirty="0">
                <a:gradFill>
                  <a:gsLst>
                    <a:gs pos="0">
                      <a:srgbClr val="FFFFFF"/>
                    </a:gs>
                    <a:gs pos="100000">
                      <a:srgbClr val="FFFFFF"/>
                    </a:gs>
                  </a:gsLst>
                  <a:lin ang="5400000" scaled="0"/>
                </a:gradFill>
              </a:endParaRPr>
            </a:p>
          </p:txBody>
        </p:sp>
        <p:pic>
          <p:nvPicPr>
            <p:cNvPr id="10" name="Picture 3" descr="C:\Users\Jonahs\Dropbox\Projects SCOTT\MEET Windows Azure\source\Background\tile-icon-bigdata.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52075" y="926787"/>
              <a:ext cx="851488" cy="851488"/>
            </a:xfrm>
            <a:prstGeom prst="rect">
              <a:avLst/>
            </a:prstGeom>
            <a:grpFill/>
            <a:ln>
              <a:solidFill>
                <a:schemeClr val="accent2">
                  <a:lumMod val="75000"/>
                </a:schemeClr>
              </a:solidFill>
            </a:ln>
            <a:extLst/>
          </p:spPr>
        </p:pic>
      </p:grpSp>
      <p:grpSp>
        <p:nvGrpSpPr>
          <p:cNvPr id="11" name="Group 10"/>
          <p:cNvGrpSpPr/>
          <p:nvPr/>
        </p:nvGrpSpPr>
        <p:grpSpPr>
          <a:xfrm>
            <a:off x="5680055" y="2657422"/>
            <a:ext cx="1900671" cy="1768432"/>
            <a:chOff x="3671322" y="4341709"/>
            <a:chExt cx="1896557" cy="1772642"/>
          </a:xfrm>
          <a:solidFill>
            <a:schemeClr val="accent2">
              <a:lumMod val="75000"/>
            </a:schemeClr>
          </a:solidFill>
        </p:grpSpPr>
        <p:sp>
          <p:nvSpPr>
            <p:cNvPr id="12" name="Rectangle 11"/>
            <p:cNvSpPr/>
            <p:nvPr/>
          </p:nvSpPr>
          <p:spPr bwMode="auto">
            <a:xfrm>
              <a:off x="3671322" y="4341709"/>
              <a:ext cx="1896557" cy="1772642"/>
            </a:xfrm>
            <a:prstGeom prst="rect">
              <a:avLst/>
            </a:prstGeom>
            <a:grpFill/>
            <a:ln>
              <a:solidFill>
                <a:schemeClr val="accent2">
                  <a:lumMod val="75000"/>
                </a:schemeClr>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91440" rIns="91436" bIns="91440" numCol="1" rtlCol="0" anchor="b" anchorCtr="0" compatLnSpc="1">
              <a:prstTxWarp prst="textNoShape">
                <a:avLst/>
              </a:prstTxWarp>
            </a:bodyPr>
            <a:lstStyle/>
            <a:p>
              <a:pPr defTabSz="914099" fontAlgn="base">
                <a:spcBef>
                  <a:spcPct val="0"/>
                </a:spcBef>
                <a:spcAft>
                  <a:spcPct val="0"/>
                </a:spcAft>
              </a:pPr>
              <a:r>
                <a:rPr lang="en-US" altLang="zh-CN" sz="2400" dirty="0" smtClean="0">
                  <a:gradFill>
                    <a:gsLst>
                      <a:gs pos="0">
                        <a:srgbClr val="FFFFFF"/>
                      </a:gs>
                      <a:gs pos="100000">
                        <a:srgbClr val="FFFFFF"/>
                      </a:gs>
                    </a:gsLst>
                    <a:lin ang="5400000" scaled="0"/>
                  </a:gradFill>
                </a:rPr>
                <a:t>Cache</a:t>
              </a:r>
              <a:endParaRPr lang="en-US" sz="2400" dirty="0">
                <a:gradFill>
                  <a:gsLst>
                    <a:gs pos="0">
                      <a:srgbClr val="FFFFFF"/>
                    </a:gs>
                    <a:gs pos="100000">
                      <a:srgbClr val="FFFFFF"/>
                    </a:gs>
                  </a:gsLst>
                  <a:lin ang="5400000" scaled="0"/>
                </a:gradFill>
              </a:endParaRPr>
            </a:p>
          </p:txBody>
        </p:sp>
        <p:pic>
          <p:nvPicPr>
            <p:cNvPr id="13" name="Picture 4" descr="C:\Users\Jonahs\Dropbox\Projects SCOTT\MEET Windows Azure\source\Background\tile-icon-cach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93856" y="4643082"/>
              <a:ext cx="851488" cy="851488"/>
            </a:xfrm>
            <a:prstGeom prst="rect">
              <a:avLst/>
            </a:prstGeom>
            <a:grpFill/>
            <a:ln>
              <a:solidFill>
                <a:schemeClr val="accent2">
                  <a:lumMod val="75000"/>
                </a:schemeClr>
              </a:solidFill>
            </a:ln>
            <a:extLst/>
          </p:spPr>
        </p:pic>
      </p:grpSp>
      <p:grpSp>
        <p:nvGrpSpPr>
          <p:cNvPr id="14" name="Group 13"/>
          <p:cNvGrpSpPr/>
          <p:nvPr/>
        </p:nvGrpSpPr>
        <p:grpSpPr>
          <a:xfrm>
            <a:off x="5680053" y="4547267"/>
            <a:ext cx="1900671" cy="1768432"/>
            <a:chOff x="5656726" y="4341709"/>
            <a:chExt cx="1896557" cy="1772642"/>
          </a:xfrm>
          <a:solidFill>
            <a:schemeClr val="accent2">
              <a:lumMod val="75000"/>
            </a:schemeClr>
          </a:solidFill>
        </p:grpSpPr>
        <p:sp>
          <p:nvSpPr>
            <p:cNvPr id="15" name="Rectangle 14"/>
            <p:cNvSpPr/>
            <p:nvPr/>
          </p:nvSpPr>
          <p:spPr bwMode="auto">
            <a:xfrm>
              <a:off x="5656726" y="4341709"/>
              <a:ext cx="1896557" cy="1772642"/>
            </a:xfrm>
            <a:prstGeom prst="rect">
              <a:avLst/>
            </a:prstGeom>
            <a:grpFill/>
            <a:ln>
              <a:solidFill>
                <a:schemeClr val="accent2">
                  <a:lumMod val="75000"/>
                </a:schemeClr>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91440" rIns="91436" bIns="91440" numCol="1" rtlCol="0" anchor="b" anchorCtr="0" compatLnSpc="1">
              <a:prstTxWarp prst="textNoShape">
                <a:avLst/>
              </a:prstTxWarp>
            </a:bodyPr>
            <a:lstStyle/>
            <a:p>
              <a:pPr defTabSz="914099" fontAlgn="base">
                <a:spcBef>
                  <a:spcPct val="0"/>
                </a:spcBef>
                <a:spcAft>
                  <a:spcPct val="0"/>
                </a:spcAft>
              </a:pPr>
              <a:r>
                <a:rPr lang="en-US" altLang="zh-CN" sz="2400" dirty="0" smtClean="0">
                  <a:gradFill>
                    <a:gsLst>
                      <a:gs pos="0">
                        <a:srgbClr val="FFFFFF"/>
                      </a:gs>
                      <a:gs pos="100000">
                        <a:srgbClr val="FFFFFF"/>
                      </a:gs>
                    </a:gsLst>
                    <a:lin ang="5400000" scaled="0"/>
                  </a:gradFill>
                </a:rPr>
                <a:t>CDN</a:t>
              </a:r>
              <a:endParaRPr lang="en-US" sz="2400" dirty="0">
                <a:gradFill>
                  <a:gsLst>
                    <a:gs pos="0">
                      <a:srgbClr val="FFFFFF"/>
                    </a:gs>
                    <a:gs pos="100000">
                      <a:srgbClr val="FFFFFF"/>
                    </a:gs>
                  </a:gsLst>
                  <a:lin ang="5400000" scaled="0"/>
                </a:gradFill>
              </a:endParaRPr>
            </a:p>
          </p:txBody>
        </p:sp>
        <p:pic>
          <p:nvPicPr>
            <p:cNvPr id="16" name="Picture 5" descr="C:\Users\Jonahs\Dropbox\Projects SCOTT\MEET Windows Azure\source\Background\tile-icon-CDN.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79260" y="4671657"/>
              <a:ext cx="851488" cy="851488"/>
            </a:xfrm>
            <a:prstGeom prst="rect">
              <a:avLst/>
            </a:prstGeom>
            <a:grpFill/>
            <a:ln>
              <a:solidFill>
                <a:schemeClr val="accent2">
                  <a:lumMod val="75000"/>
                </a:schemeClr>
              </a:solidFill>
            </a:ln>
            <a:extLst/>
          </p:spPr>
        </p:pic>
      </p:grpSp>
      <p:grpSp>
        <p:nvGrpSpPr>
          <p:cNvPr id="17" name="Group 16"/>
          <p:cNvGrpSpPr/>
          <p:nvPr/>
        </p:nvGrpSpPr>
        <p:grpSpPr>
          <a:xfrm>
            <a:off x="3663070" y="767575"/>
            <a:ext cx="1900671" cy="1768432"/>
            <a:chOff x="3671323" y="596839"/>
            <a:chExt cx="1896557" cy="1772642"/>
          </a:xfrm>
          <a:solidFill>
            <a:schemeClr val="accent2">
              <a:lumMod val="75000"/>
            </a:schemeClr>
          </a:solidFill>
        </p:grpSpPr>
        <p:sp>
          <p:nvSpPr>
            <p:cNvPr id="18" name="Rectangle 17"/>
            <p:cNvSpPr/>
            <p:nvPr/>
          </p:nvSpPr>
          <p:spPr bwMode="auto">
            <a:xfrm>
              <a:off x="3671323" y="596839"/>
              <a:ext cx="1896557" cy="1772642"/>
            </a:xfrm>
            <a:prstGeom prst="rect">
              <a:avLst/>
            </a:prstGeom>
            <a:grpFill/>
            <a:ln>
              <a:solidFill>
                <a:schemeClr val="accent2">
                  <a:lumMod val="75000"/>
                </a:schemeClr>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91440" rIns="91436" bIns="91440" numCol="1" rtlCol="0" anchor="b" anchorCtr="0" compatLnSpc="1">
              <a:prstTxWarp prst="textNoShape">
                <a:avLst/>
              </a:prstTxWarp>
            </a:bodyPr>
            <a:lstStyle/>
            <a:p>
              <a:pPr defTabSz="914099" fontAlgn="base">
                <a:spcBef>
                  <a:spcPct val="0"/>
                </a:spcBef>
                <a:spcAft>
                  <a:spcPct val="0"/>
                </a:spcAft>
              </a:pPr>
              <a:r>
                <a:rPr lang="en-US" altLang="zh-CN" sz="2400" dirty="0" smtClean="0">
                  <a:gradFill>
                    <a:gsLst>
                      <a:gs pos="0">
                        <a:srgbClr val="FFFFFF"/>
                      </a:gs>
                      <a:gs pos="100000">
                        <a:srgbClr val="FFFFFF"/>
                      </a:gs>
                    </a:gsLst>
                    <a:lin ang="5400000" scaled="0"/>
                  </a:gradFill>
                </a:rPr>
                <a:t>Database</a:t>
              </a:r>
              <a:endParaRPr lang="en-US" sz="2400" dirty="0">
                <a:gradFill>
                  <a:gsLst>
                    <a:gs pos="0">
                      <a:srgbClr val="FFFFFF"/>
                    </a:gs>
                    <a:gs pos="100000">
                      <a:srgbClr val="FFFFFF"/>
                    </a:gs>
                  </a:gsLst>
                  <a:lin ang="5400000" scaled="0"/>
                </a:gradFill>
              </a:endParaRPr>
            </a:p>
          </p:txBody>
        </p:sp>
        <p:pic>
          <p:nvPicPr>
            <p:cNvPr id="19" name="Picture 6" descr="C:\Users\Jonahs\Dropbox\Projects SCOTT\MEET Windows Azure\source\Background\tile-icon-database.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93856" y="926787"/>
              <a:ext cx="851488" cy="851488"/>
            </a:xfrm>
            <a:prstGeom prst="rect">
              <a:avLst/>
            </a:prstGeom>
            <a:grpFill/>
            <a:ln>
              <a:solidFill>
                <a:schemeClr val="accent2">
                  <a:lumMod val="75000"/>
                </a:schemeClr>
              </a:solidFill>
            </a:ln>
            <a:extLst/>
          </p:spPr>
        </p:pic>
      </p:grpSp>
      <p:grpSp>
        <p:nvGrpSpPr>
          <p:cNvPr id="20" name="Group 19"/>
          <p:cNvGrpSpPr/>
          <p:nvPr/>
        </p:nvGrpSpPr>
        <p:grpSpPr>
          <a:xfrm>
            <a:off x="9738656" y="2657422"/>
            <a:ext cx="1900671" cy="1768432"/>
            <a:chOff x="9645631" y="2476591"/>
            <a:chExt cx="1896557" cy="1772642"/>
          </a:xfrm>
          <a:solidFill>
            <a:schemeClr val="accent2">
              <a:lumMod val="75000"/>
            </a:schemeClr>
          </a:solidFill>
        </p:grpSpPr>
        <p:sp>
          <p:nvSpPr>
            <p:cNvPr id="21" name="Rectangle 20"/>
            <p:cNvSpPr/>
            <p:nvPr/>
          </p:nvSpPr>
          <p:spPr bwMode="auto">
            <a:xfrm>
              <a:off x="9645631" y="2476591"/>
              <a:ext cx="1896557" cy="1772642"/>
            </a:xfrm>
            <a:prstGeom prst="rect">
              <a:avLst/>
            </a:prstGeom>
            <a:grpFill/>
            <a:ln>
              <a:solidFill>
                <a:schemeClr val="accent2">
                  <a:lumMod val="75000"/>
                </a:schemeClr>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91440" rIns="91436" bIns="91440" numCol="1" rtlCol="0" anchor="b" anchorCtr="0" compatLnSpc="1">
              <a:prstTxWarp prst="textNoShape">
                <a:avLst/>
              </a:prstTxWarp>
            </a:bodyPr>
            <a:lstStyle/>
            <a:p>
              <a:pPr defTabSz="914099" fontAlgn="base">
                <a:spcBef>
                  <a:spcPct val="0"/>
                </a:spcBef>
                <a:spcAft>
                  <a:spcPct val="0"/>
                </a:spcAft>
              </a:pPr>
              <a:r>
                <a:rPr lang="en-US" altLang="zh-CN" sz="2400" dirty="0" smtClean="0">
                  <a:gradFill>
                    <a:gsLst>
                      <a:gs pos="0">
                        <a:srgbClr val="FFFFFF"/>
                      </a:gs>
                      <a:gs pos="100000">
                        <a:srgbClr val="FFFFFF"/>
                      </a:gs>
                    </a:gsLst>
                    <a:lin ang="5400000" scaled="0"/>
                  </a:gradFill>
                </a:rPr>
                <a:t>Identity</a:t>
              </a:r>
              <a:endParaRPr lang="en-US" sz="2400" dirty="0">
                <a:gradFill>
                  <a:gsLst>
                    <a:gs pos="0">
                      <a:srgbClr val="FFFFFF"/>
                    </a:gs>
                    <a:gs pos="100000">
                      <a:srgbClr val="FFFFFF"/>
                    </a:gs>
                  </a:gsLst>
                  <a:lin ang="5400000" scaled="0"/>
                </a:gradFill>
              </a:endParaRPr>
            </a:p>
          </p:txBody>
        </p:sp>
        <p:pic>
          <p:nvPicPr>
            <p:cNvPr id="22" name="Picture 7" descr="C:\Users\Jonahs\Dropbox\Projects SCOTT\MEET Windows Azure\source\Background\tile-icon-identity.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168165" y="2705562"/>
              <a:ext cx="851488" cy="851488"/>
            </a:xfrm>
            <a:prstGeom prst="rect">
              <a:avLst/>
            </a:prstGeom>
            <a:grpFill/>
            <a:ln>
              <a:solidFill>
                <a:schemeClr val="accent2">
                  <a:lumMod val="75000"/>
                </a:schemeClr>
              </a:solidFill>
            </a:ln>
            <a:extLst/>
          </p:spPr>
        </p:pic>
      </p:grpSp>
      <p:grpSp>
        <p:nvGrpSpPr>
          <p:cNvPr id="23" name="Group 22"/>
          <p:cNvGrpSpPr/>
          <p:nvPr/>
        </p:nvGrpSpPr>
        <p:grpSpPr>
          <a:xfrm>
            <a:off x="3663070" y="4547266"/>
            <a:ext cx="1900671" cy="1768432"/>
            <a:chOff x="5665775" y="596839"/>
            <a:chExt cx="1896557" cy="1772642"/>
          </a:xfrm>
          <a:solidFill>
            <a:schemeClr val="accent2">
              <a:lumMod val="75000"/>
            </a:schemeClr>
          </a:solidFill>
        </p:grpSpPr>
        <p:sp>
          <p:nvSpPr>
            <p:cNvPr id="24" name="Rectangle 23"/>
            <p:cNvSpPr/>
            <p:nvPr/>
          </p:nvSpPr>
          <p:spPr bwMode="auto">
            <a:xfrm>
              <a:off x="5665775" y="596839"/>
              <a:ext cx="1896557" cy="1772642"/>
            </a:xfrm>
            <a:prstGeom prst="rect">
              <a:avLst/>
            </a:prstGeom>
            <a:grpFill/>
            <a:ln>
              <a:solidFill>
                <a:schemeClr val="accent2">
                  <a:lumMod val="75000"/>
                </a:schemeClr>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91440" rIns="91436" bIns="91440" numCol="1" rtlCol="0" anchor="b" anchorCtr="0" compatLnSpc="1">
              <a:prstTxWarp prst="textNoShape">
                <a:avLst/>
              </a:prstTxWarp>
            </a:bodyPr>
            <a:lstStyle/>
            <a:p>
              <a:pPr defTabSz="914099" fontAlgn="base">
                <a:spcBef>
                  <a:spcPct val="0"/>
                </a:spcBef>
                <a:spcAft>
                  <a:spcPct val="0"/>
                </a:spcAft>
              </a:pPr>
              <a:r>
                <a:rPr lang="en-US" altLang="zh-CN" sz="2400" dirty="0" smtClean="0">
                  <a:gradFill>
                    <a:gsLst>
                      <a:gs pos="0">
                        <a:srgbClr val="FFFFFF"/>
                      </a:gs>
                      <a:gs pos="100000">
                        <a:srgbClr val="FFFFFF"/>
                      </a:gs>
                    </a:gsLst>
                    <a:lin ang="5400000" scaled="0"/>
                  </a:gradFill>
                </a:rPr>
                <a:t>Media</a:t>
              </a:r>
              <a:endParaRPr lang="en-US" sz="2400" dirty="0">
                <a:gradFill>
                  <a:gsLst>
                    <a:gs pos="0">
                      <a:srgbClr val="FFFFFF"/>
                    </a:gs>
                    <a:gs pos="100000">
                      <a:srgbClr val="FFFFFF"/>
                    </a:gs>
                  </a:gsLst>
                  <a:lin ang="5400000" scaled="0"/>
                </a:gradFill>
              </a:endParaRPr>
            </a:p>
          </p:txBody>
        </p:sp>
        <p:pic>
          <p:nvPicPr>
            <p:cNvPr id="25" name="Picture 8" descr="C:\Users\Jonahs\Dropbox\Projects SCOTT\MEET Windows Azure\source\Background\tile-icon-media.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188309" y="898212"/>
              <a:ext cx="851488" cy="851488"/>
            </a:xfrm>
            <a:prstGeom prst="rect">
              <a:avLst/>
            </a:prstGeom>
            <a:grpFill/>
            <a:ln>
              <a:solidFill>
                <a:schemeClr val="accent2">
                  <a:lumMod val="75000"/>
                </a:schemeClr>
              </a:solidFill>
            </a:ln>
            <a:extLst/>
          </p:spPr>
        </p:pic>
      </p:grpSp>
      <p:grpSp>
        <p:nvGrpSpPr>
          <p:cNvPr id="26" name="Group 25"/>
          <p:cNvGrpSpPr/>
          <p:nvPr/>
        </p:nvGrpSpPr>
        <p:grpSpPr>
          <a:xfrm>
            <a:off x="7709352" y="4547267"/>
            <a:ext cx="1900671" cy="1768432"/>
            <a:chOff x="7651178" y="4341709"/>
            <a:chExt cx="1896557" cy="1772642"/>
          </a:xfrm>
          <a:solidFill>
            <a:schemeClr val="accent2">
              <a:lumMod val="75000"/>
            </a:schemeClr>
          </a:solidFill>
        </p:grpSpPr>
        <p:sp>
          <p:nvSpPr>
            <p:cNvPr id="27" name="Rectangle 26"/>
            <p:cNvSpPr/>
            <p:nvPr/>
          </p:nvSpPr>
          <p:spPr bwMode="auto">
            <a:xfrm>
              <a:off x="7651178" y="4341709"/>
              <a:ext cx="1896557" cy="1772642"/>
            </a:xfrm>
            <a:prstGeom prst="rect">
              <a:avLst/>
            </a:prstGeom>
            <a:grpFill/>
            <a:ln>
              <a:solidFill>
                <a:schemeClr val="accent2">
                  <a:lumMod val="75000"/>
                </a:schemeClr>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91440" rIns="91436" bIns="91440" numCol="1" rtlCol="0" anchor="b" anchorCtr="0" compatLnSpc="1">
              <a:prstTxWarp prst="textNoShape">
                <a:avLst/>
              </a:prstTxWarp>
            </a:bodyPr>
            <a:lstStyle/>
            <a:p>
              <a:pPr defTabSz="914099" fontAlgn="base">
                <a:spcBef>
                  <a:spcPct val="0"/>
                </a:spcBef>
                <a:spcAft>
                  <a:spcPct val="0"/>
                </a:spcAft>
              </a:pPr>
              <a:r>
                <a:rPr lang="en-US" altLang="zh-CN" sz="2400" dirty="0" smtClean="0">
                  <a:gradFill>
                    <a:gsLst>
                      <a:gs pos="0">
                        <a:srgbClr val="FFFFFF"/>
                      </a:gs>
                      <a:gs pos="100000">
                        <a:srgbClr val="FFFFFF"/>
                      </a:gs>
                    </a:gsLst>
                    <a:lin ang="5400000" scaled="0"/>
                  </a:gradFill>
                </a:rPr>
                <a:t>Networking</a:t>
              </a:r>
              <a:endParaRPr lang="en-US" sz="2400" dirty="0">
                <a:gradFill>
                  <a:gsLst>
                    <a:gs pos="0">
                      <a:srgbClr val="FFFFFF"/>
                    </a:gs>
                    <a:gs pos="100000">
                      <a:srgbClr val="FFFFFF"/>
                    </a:gs>
                  </a:gsLst>
                  <a:lin ang="5400000" scaled="0"/>
                </a:gradFill>
              </a:endParaRPr>
            </a:p>
          </p:txBody>
        </p:sp>
        <p:pic>
          <p:nvPicPr>
            <p:cNvPr id="28" name="Picture 10" descr="C:\Users\Jonahs\Dropbox\Projects SCOTT\MEET Windows Azure\source\Background\tile-icon-network.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173712" y="4671657"/>
              <a:ext cx="851488" cy="851488"/>
            </a:xfrm>
            <a:prstGeom prst="rect">
              <a:avLst/>
            </a:prstGeom>
            <a:grpFill/>
            <a:ln>
              <a:solidFill>
                <a:schemeClr val="accent2">
                  <a:lumMod val="75000"/>
                </a:schemeClr>
              </a:solidFill>
            </a:ln>
            <a:extLst/>
          </p:spPr>
        </p:pic>
      </p:grpSp>
      <p:grpSp>
        <p:nvGrpSpPr>
          <p:cNvPr id="29" name="Group 28"/>
          <p:cNvGrpSpPr/>
          <p:nvPr/>
        </p:nvGrpSpPr>
        <p:grpSpPr>
          <a:xfrm>
            <a:off x="7709356" y="767577"/>
            <a:ext cx="1900671" cy="1768432"/>
            <a:chOff x="5665775" y="2466267"/>
            <a:chExt cx="1896557" cy="1772642"/>
          </a:xfrm>
          <a:solidFill>
            <a:schemeClr val="accent2">
              <a:lumMod val="75000"/>
            </a:schemeClr>
          </a:solidFill>
        </p:grpSpPr>
        <p:sp>
          <p:nvSpPr>
            <p:cNvPr id="30" name="Rectangle 29"/>
            <p:cNvSpPr/>
            <p:nvPr/>
          </p:nvSpPr>
          <p:spPr bwMode="auto">
            <a:xfrm>
              <a:off x="5665775" y="2466267"/>
              <a:ext cx="1896557" cy="1772642"/>
            </a:xfrm>
            <a:prstGeom prst="rect">
              <a:avLst/>
            </a:prstGeom>
            <a:grpFill/>
            <a:ln>
              <a:solidFill>
                <a:schemeClr val="accent2">
                  <a:lumMod val="75000"/>
                </a:schemeClr>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91440" rIns="91436" bIns="91440" numCol="1" rtlCol="0" anchor="b" anchorCtr="0" compatLnSpc="1">
              <a:prstTxWarp prst="textNoShape">
                <a:avLst/>
              </a:prstTxWarp>
            </a:bodyPr>
            <a:lstStyle/>
            <a:p>
              <a:pPr defTabSz="914099" fontAlgn="base">
                <a:spcBef>
                  <a:spcPct val="0"/>
                </a:spcBef>
                <a:spcAft>
                  <a:spcPct val="0"/>
                </a:spcAft>
              </a:pPr>
              <a:r>
                <a:rPr lang="en-US" altLang="zh-CN" sz="2400" dirty="0" smtClean="0">
                  <a:gradFill>
                    <a:gsLst>
                      <a:gs pos="0">
                        <a:srgbClr val="FFFFFF"/>
                      </a:gs>
                      <a:gs pos="100000">
                        <a:srgbClr val="FFFFFF"/>
                      </a:gs>
                    </a:gsLst>
                    <a:lin ang="5400000" scaled="0"/>
                  </a:gradFill>
                </a:rPr>
                <a:t>Traffic</a:t>
              </a:r>
              <a:endParaRPr lang="en-US" sz="2400" dirty="0">
                <a:gradFill>
                  <a:gsLst>
                    <a:gs pos="0">
                      <a:srgbClr val="FFFFFF"/>
                    </a:gs>
                    <a:gs pos="100000">
                      <a:srgbClr val="FFFFFF"/>
                    </a:gs>
                  </a:gsLst>
                  <a:lin ang="5400000" scaled="0"/>
                </a:gradFill>
              </a:endParaRPr>
            </a:p>
          </p:txBody>
        </p:sp>
        <p:pic>
          <p:nvPicPr>
            <p:cNvPr id="31" name="Picture 2"/>
            <p:cNvPicPr>
              <a:picLocks noChangeAspect="1" noChangeArrowheads="1"/>
            </p:cNvPicPr>
            <p:nvPr/>
          </p:nvPicPr>
          <p:blipFill>
            <a:blip r:embed="rId10" cstate="print">
              <a:extLst>
                <a:ext uri="{28A0092B-C50C-407E-A947-70E740481C1C}">
                  <a14:useLocalDpi xmlns:a14="http://schemas.microsoft.com/office/drawing/2010/main" val="0"/>
                </a:ext>
              </a:extLst>
            </a:blip>
            <a:stretch>
              <a:fillRect/>
            </a:stretch>
          </p:blipFill>
          <p:spPr bwMode="auto">
            <a:xfrm>
              <a:off x="6188309" y="2751666"/>
              <a:ext cx="851488" cy="851488"/>
            </a:xfrm>
            <a:prstGeom prst="rect">
              <a:avLst/>
            </a:prstGeom>
            <a:grpFill/>
            <a:ln>
              <a:solidFill>
                <a:schemeClr val="accent2">
                  <a:lumMod val="75000"/>
                </a:schemeClr>
              </a:solidFill>
            </a:ln>
            <a:extLst/>
          </p:spPr>
        </p:pic>
      </p:grpSp>
      <p:grpSp>
        <p:nvGrpSpPr>
          <p:cNvPr id="32" name="Group 31"/>
          <p:cNvGrpSpPr/>
          <p:nvPr/>
        </p:nvGrpSpPr>
        <p:grpSpPr>
          <a:xfrm>
            <a:off x="9721146" y="750719"/>
            <a:ext cx="1935690" cy="1802143"/>
            <a:chOff x="10197893" y="3549247"/>
            <a:chExt cx="1555355" cy="1453733"/>
          </a:xfrm>
          <a:solidFill>
            <a:schemeClr val="accent2">
              <a:lumMod val="75000"/>
            </a:schemeClr>
          </a:solidFill>
        </p:grpSpPr>
        <p:sp>
          <p:nvSpPr>
            <p:cNvPr id="33" name="Rectangle 32"/>
            <p:cNvSpPr/>
            <p:nvPr/>
          </p:nvSpPr>
          <p:spPr bwMode="auto">
            <a:xfrm>
              <a:off x="10197893" y="3549247"/>
              <a:ext cx="1555355" cy="1453733"/>
            </a:xfrm>
            <a:prstGeom prst="rect">
              <a:avLst/>
            </a:prstGeom>
            <a:grpFill/>
            <a:ln>
              <a:solidFill>
                <a:schemeClr val="accent2">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60" tIns="93260" rIns="91399" bIns="137160" numCol="1" rtlCol="0" anchor="b" anchorCtr="0" compatLnSpc="1">
              <a:prstTxWarp prst="textNoShape">
                <a:avLst/>
              </a:prstTxWarp>
            </a:bodyPr>
            <a:lstStyle/>
            <a:p>
              <a:pPr defTabSz="932012" fontAlgn="base">
                <a:lnSpc>
                  <a:spcPts val="1200"/>
                </a:lnSpc>
                <a:spcBef>
                  <a:spcPct val="0"/>
                </a:spcBef>
                <a:spcAft>
                  <a:spcPct val="0"/>
                </a:spcAft>
              </a:pPr>
              <a:r>
                <a:rPr lang="en-US" altLang="zh-CN" sz="2400" dirty="0" smtClean="0">
                  <a:gradFill>
                    <a:gsLst>
                      <a:gs pos="0">
                        <a:srgbClr val="FFFFFF"/>
                      </a:gs>
                      <a:gs pos="100000">
                        <a:srgbClr val="FFFFFF"/>
                      </a:gs>
                    </a:gsLst>
                    <a:lin ang="5400000" scaled="0"/>
                  </a:gradFill>
                </a:rPr>
                <a:t>Mobile</a:t>
              </a:r>
              <a:endParaRPr lang="en-US" sz="2400" dirty="0">
                <a:gradFill>
                  <a:gsLst>
                    <a:gs pos="0">
                      <a:srgbClr val="FFFFFF"/>
                    </a:gs>
                    <a:gs pos="100000">
                      <a:srgbClr val="FFFFFF"/>
                    </a:gs>
                  </a:gsLst>
                  <a:lin ang="5400000" scaled="0"/>
                </a:gradFill>
              </a:endParaRPr>
            </a:p>
          </p:txBody>
        </p:sp>
        <p:pic>
          <p:nvPicPr>
            <p:cNvPr id="34" name="Picture 33"/>
            <p:cNvPicPr>
              <a:picLocks noChangeAspect="1"/>
            </p:cNvPicPr>
            <p:nvPr/>
          </p:nvPicPr>
          <p:blipFill>
            <a:blip r:embed="rId11" cstate="print">
              <a:extLst>
                <a:ext uri="{BEBA8EAE-BF5A-486C-A8C5-ECC9F3942E4B}">
                  <a14:imgProps xmlns:a14="http://schemas.microsoft.com/office/drawing/2010/main">
                    <a14:imgLayer r:embed="rId12">
                      <a14:imgEffect>
                        <a14:brightnessContrast bright="100000"/>
                      </a14:imgEffect>
                    </a14:imgLayer>
                  </a14:imgProps>
                </a:ext>
                <a:ext uri="{28A0092B-C50C-407E-A947-70E740481C1C}">
                  <a14:useLocalDpi xmlns:a14="http://schemas.microsoft.com/office/drawing/2010/main"/>
                </a:ext>
              </a:extLst>
            </a:blip>
            <a:stretch>
              <a:fillRect/>
            </a:stretch>
          </p:blipFill>
          <p:spPr>
            <a:xfrm>
              <a:off x="10777075" y="3788257"/>
              <a:ext cx="406201" cy="689406"/>
            </a:xfrm>
            <a:prstGeom prst="rect">
              <a:avLst/>
            </a:prstGeom>
            <a:grpFill/>
            <a:ln>
              <a:solidFill>
                <a:schemeClr val="accent2">
                  <a:lumMod val="75000"/>
                </a:schemeClr>
              </a:solidFill>
            </a:ln>
          </p:spPr>
        </p:pic>
      </p:grpSp>
      <p:grpSp>
        <p:nvGrpSpPr>
          <p:cNvPr id="35" name="Group 34"/>
          <p:cNvGrpSpPr/>
          <p:nvPr/>
        </p:nvGrpSpPr>
        <p:grpSpPr>
          <a:xfrm>
            <a:off x="7709356" y="2657422"/>
            <a:ext cx="1900671" cy="1768432"/>
            <a:chOff x="5733802" y="2427734"/>
            <a:chExt cx="1492821" cy="1280255"/>
          </a:xfrm>
          <a:solidFill>
            <a:schemeClr val="accent2">
              <a:lumMod val="75000"/>
            </a:schemeClr>
          </a:solidFill>
        </p:grpSpPr>
        <p:sp>
          <p:nvSpPr>
            <p:cNvPr id="36" name="Rectangle 35"/>
            <p:cNvSpPr/>
            <p:nvPr/>
          </p:nvSpPr>
          <p:spPr bwMode="auto">
            <a:xfrm>
              <a:off x="5733802" y="2427734"/>
              <a:ext cx="1492821" cy="1280255"/>
            </a:xfrm>
            <a:prstGeom prst="rect">
              <a:avLst/>
            </a:prstGeom>
            <a:grpFill/>
            <a:ln>
              <a:solidFill>
                <a:schemeClr val="accent2">
                  <a:lumMod val="75000"/>
                </a:schemeClr>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91440" rIns="91436" bIns="91440" numCol="1" rtlCol="0" anchor="b" anchorCtr="0" compatLnSpc="1">
              <a:prstTxWarp prst="textNoShape">
                <a:avLst/>
              </a:prstTxWarp>
            </a:bodyPr>
            <a:lstStyle/>
            <a:p>
              <a:pPr defTabSz="914099" fontAlgn="base">
                <a:spcBef>
                  <a:spcPct val="0"/>
                </a:spcBef>
                <a:spcAft>
                  <a:spcPct val="0"/>
                </a:spcAft>
              </a:pPr>
              <a:r>
                <a:rPr lang="en-US" altLang="zh-CN" sz="2400" dirty="0" smtClean="0">
                  <a:gradFill>
                    <a:gsLst>
                      <a:gs pos="0">
                        <a:srgbClr val="FFFFFF"/>
                      </a:gs>
                      <a:gs pos="100000">
                        <a:srgbClr val="FFFFFF"/>
                      </a:gs>
                    </a:gsLst>
                    <a:lin ang="5400000" scaled="0"/>
                  </a:gradFill>
                </a:rPr>
                <a:t>Service Bus</a:t>
              </a:r>
              <a:endParaRPr lang="en-US" sz="2400" dirty="0">
                <a:gradFill>
                  <a:gsLst>
                    <a:gs pos="0">
                      <a:srgbClr val="FFFFFF"/>
                    </a:gs>
                    <a:gs pos="100000">
                      <a:srgbClr val="FFFFFF"/>
                    </a:gs>
                  </a:gsLst>
                  <a:lin ang="5400000" scaled="0"/>
                </a:gradFill>
              </a:endParaRPr>
            </a:p>
          </p:txBody>
        </p:sp>
        <p:pic>
          <p:nvPicPr>
            <p:cNvPr id="37" name="Picture 36"/>
            <p:cNvPicPr>
              <a:picLocks noChangeAspect="1"/>
            </p:cNvPicPr>
            <p:nvPr/>
          </p:nvPicPr>
          <p:blipFill>
            <a:blip r:embed="rId13"/>
            <a:stretch>
              <a:fillRect/>
            </a:stretch>
          </p:blipFill>
          <p:spPr>
            <a:xfrm>
              <a:off x="6186090" y="2645395"/>
              <a:ext cx="546150" cy="617924"/>
            </a:xfrm>
            <a:prstGeom prst="rect">
              <a:avLst/>
            </a:prstGeom>
            <a:grpFill/>
            <a:ln>
              <a:solidFill>
                <a:schemeClr val="accent2">
                  <a:lumMod val="75000"/>
                </a:schemeClr>
              </a:solidFill>
            </a:ln>
          </p:spPr>
        </p:pic>
      </p:grpSp>
      <p:grpSp>
        <p:nvGrpSpPr>
          <p:cNvPr id="38" name="Group 37"/>
          <p:cNvGrpSpPr/>
          <p:nvPr/>
        </p:nvGrpSpPr>
        <p:grpSpPr>
          <a:xfrm>
            <a:off x="5680051" y="2664608"/>
            <a:ext cx="1900671" cy="1768433"/>
            <a:chOff x="3671322" y="4341710"/>
            <a:chExt cx="1896557" cy="1772642"/>
          </a:xfrm>
          <a:solidFill>
            <a:schemeClr val="accent2">
              <a:lumMod val="75000"/>
            </a:schemeClr>
          </a:solidFill>
        </p:grpSpPr>
        <p:sp>
          <p:nvSpPr>
            <p:cNvPr id="39" name="Rectangle 38"/>
            <p:cNvSpPr/>
            <p:nvPr/>
          </p:nvSpPr>
          <p:spPr bwMode="auto">
            <a:xfrm>
              <a:off x="3671322" y="4341710"/>
              <a:ext cx="1896557" cy="1772642"/>
            </a:xfrm>
            <a:prstGeom prst="rect">
              <a:avLst/>
            </a:prstGeom>
            <a:grpFill/>
            <a:ln>
              <a:solidFill>
                <a:schemeClr val="accent2">
                  <a:lumMod val="75000"/>
                </a:schemeClr>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91440" rIns="91436" bIns="91440" numCol="1" rtlCol="0" anchor="b" anchorCtr="0" compatLnSpc="1">
              <a:prstTxWarp prst="textNoShape">
                <a:avLst/>
              </a:prstTxWarp>
            </a:bodyPr>
            <a:lstStyle/>
            <a:p>
              <a:pPr defTabSz="914099" fontAlgn="base">
                <a:spcBef>
                  <a:spcPct val="0"/>
                </a:spcBef>
                <a:spcAft>
                  <a:spcPct val="0"/>
                </a:spcAft>
              </a:pPr>
              <a:r>
                <a:rPr lang="en-US" altLang="zh-CN" sz="2400" dirty="0" smtClean="0">
                  <a:gradFill>
                    <a:gsLst>
                      <a:gs pos="0">
                        <a:srgbClr val="FFFFFF"/>
                      </a:gs>
                      <a:gs pos="100000">
                        <a:srgbClr val="FFFFFF"/>
                      </a:gs>
                    </a:gsLst>
                    <a:lin ang="5400000" scaled="0"/>
                  </a:gradFill>
                </a:rPr>
                <a:t>Caching</a:t>
              </a:r>
              <a:endParaRPr lang="en-US" sz="2400" dirty="0">
                <a:gradFill>
                  <a:gsLst>
                    <a:gs pos="0">
                      <a:srgbClr val="FFFFFF"/>
                    </a:gs>
                    <a:gs pos="100000">
                      <a:srgbClr val="FFFFFF"/>
                    </a:gs>
                  </a:gsLst>
                  <a:lin ang="5400000" scaled="0"/>
                </a:gradFill>
              </a:endParaRPr>
            </a:p>
          </p:txBody>
        </p:sp>
        <p:pic>
          <p:nvPicPr>
            <p:cNvPr id="40" name="Picture 4" descr="C:\Users\Jonahs\Dropbox\Projects SCOTT\MEET Windows Azure\source\Background\tile-icon-cach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93856" y="4643085"/>
              <a:ext cx="851488" cy="851488"/>
            </a:xfrm>
            <a:prstGeom prst="rect">
              <a:avLst/>
            </a:prstGeom>
            <a:grpFill/>
            <a:ln>
              <a:solidFill>
                <a:schemeClr val="accent2">
                  <a:lumMod val="75000"/>
                </a:schemeClr>
              </a:solidFill>
            </a:ln>
            <a:extLst/>
          </p:spPr>
        </p:pic>
      </p:grpSp>
      <p:grpSp>
        <p:nvGrpSpPr>
          <p:cNvPr id="44" name="Group 43"/>
          <p:cNvGrpSpPr/>
          <p:nvPr/>
        </p:nvGrpSpPr>
        <p:grpSpPr>
          <a:xfrm>
            <a:off x="5674858" y="767575"/>
            <a:ext cx="1900671" cy="1768432"/>
            <a:chOff x="5665775" y="2466267"/>
            <a:chExt cx="1896557" cy="1772642"/>
          </a:xfrm>
          <a:solidFill>
            <a:schemeClr val="accent1"/>
          </a:solidFill>
        </p:grpSpPr>
        <p:sp>
          <p:nvSpPr>
            <p:cNvPr id="45" name="Rectangle 44"/>
            <p:cNvSpPr/>
            <p:nvPr/>
          </p:nvSpPr>
          <p:spPr bwMode="auto">
            <a:xfrm>
              <a:off x="5665775" y="2466267"/>
              <a:ext cx="1896557" cy="1772642"/>
            </a:xfrm>
            <a:prstGeom prst="rect">
              <a:avLst/>
            </a:prstGeom>
            <a:grpFill/>
            <a:ln>
              <a:solidFill>
                <a:schemeClr val="accent1"/>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91440" rIns="91436" bIns="91440" numCol="1" rtlCol="0" anchor="b" anchorCtr="0" compatLnSpc="1">
              <a:prstTxWarp prst="textNoShape">
                <a:avLst/>
              </a:prstTxWarp>
            </a:bodyPr>
            <a:lstStyle/>
            <a:p>
              <a:pPr defTabSz="914099" fontAlgn="base">
                <a:spcBef>
                  <a:spcPct val="0"/>
                </a:spcBef>
                <a:spcAft>
                  <a:spcPct val="0"/>
                </a:spcAft>
              </a:pPr>
              <a:r>
                <a:rPr lang="en-US" altLang="zh-CN" sz="2400" dirty="0" smtClean="0">
                  <a:gradFill>
                    <a:gsLst>
                      <a:gs pos="0">
                        <a:srgbClr val="FFFFFF"/>
                      </a:gs>
                      <a:gs pos="100000">
                        <a:srgbClr val="FFFFFF"/>
                      </a:gs>
                    </a:gsLst>
                    <a:lin ang="5400000" scaled="0"/>
                  </a:gradFill>
                </a:rPr>
                <a:t>Storage</a:t>
              </a:r>
              <a:endParaRPr lang="en-US" sz="2400" dirty="0">
                <a:gradFill>
                  <a:gsLst>
                    <a:gs pos="0">
                      <a:srgbClr val="FFFFFF"/>
                    </a:gs>
                    <a:gs pos="100000">
                      <a:srgbClr val="FFFFFF"/>
                    </a:gs>
                  </a:gsLst>
                  <a:lin ang="5400000" scaled="0"/>
                </a:gradFill>
              </a:endParaRPr>
            </a:p>
          </p:txBody>
        </p:sp>
        <p:pic>
          <p:nvPicPr>
            <p:cNvPr id="46" name="Picture 2" descr="C:\Users\Jonahs\Dropbox\Projects SCOTT\MEET Windows Azure\source\Background\tile-icon-storag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88309" y="2751666"/>
              <a:ext cx="851488" cy="851488"/>
            </a:xfrm>
            <a:prstGeom prst="rect">
              <a:avLst/>
            </a:prstGeom>
            <a:grpFill/>
            <a:ln>
              <a:solidFill>
                <a:schemeClr val="accent1"/>
              </a:solidFill>
            </a:ln>
            <a:extLst/>
          </p:spPr>
        </p:pic>
      </p:grpSp>
    </p:spTree>
    <p:extLst>
      <p:ext uri="{BB962C8B-B14F-4D97-AF65-F5344CB8AC3E}">
        <p14:creationId xmlns:p14="http://schemas.microsoft.com/office/powerpoint/2010/main" val="71343670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26"/>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ynU8WQDMZkeEmlMRuDGijQ"/>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6nKz.PWryUeu7CaDkJE7hw"/>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MS1444_Windows Azure Template 16x9_r08b">
  <a:themeElements>
    <a:clrScheme name="Custom 14">
      <a:dk1>
        <a:srgbClr val="292929"/>
      </a:dk1>
      <a:lt1>
        <a:srgbClr val="FFFFFF"/>
      </a:lt1>
      <a:dk2>
        <a:srgbClr val="5F5F5F"/>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marL="460375" indent="-460375">
          <a:lnSpc>
            <a:spcPct val="90000"/>
          </a:lnSpc>
          <a:spcBef>
            <a:spcPct val="20000"/>
          </a:spcBef>
          <a:buSzPct val="80000"/>
          <a:buBlip>
            <a:blip xmlns:r="http://schemas.openxmlformats.org/officeDocument/2006/relationships" r:embed="rId1"/>
          </a:buBlip>
          <a:defRPr sz="3200" dirty="0">
            <a:gradFill>
              <a:gsLst>
                <a:gs pos="0">
                  <a:srgbClr val="292929">
                    <a:lumMod val="90000"/>
                    <a:lumOff val="10000"/>
                  </a:srgbClr>
                </a:gs>
                <a:gs pos="86000">
                  <a:srgbClr val="292929">
                    <a:lumMod val="90000"/>
                    <a:lumOff val="10000"/>
                  </a:srgbClr>
                </a:gs>
              </a:gsLst>
              <a:lin ang="5400000" scaled="0"/>
            </a:gradFill>
          </a:defRPr>
        </a:defPPr>
      </a:lstStyle>
    </a:txDef>
  </a:objectDefaults>
  <a:extraClrSchemeLst/>
</a:theme>
</file>

<file path=ppt/theme/theme2.xml><?xml version="1.0" encoding="utf-8"?>
<a:theme xmlns:a="http://schemas.openxmlformats.org/drawingml/2006/main" name="White with Consolas font for code slides">
  <a:themeElements>
    <a:clrScheme name="Custom 12">
      <a:dk1>
        <a:srgbClr val="292929"/>
      </a:dk1>
      <a:lt1>
        <a:srgbClr val="FFFFFF"/>
      </a:lt1>
      <a:dk2>
        <a:srgbClr val="5F5F5F"/>
      </a:dk2>
      <a:lt2>
        <a:srgbClr val="DDDDDD"/>
      </a:lt2>
      <a:accent1>
        <a:srgbClr val="FFBE00"/>
      </a:accent1>
      <a:accent2>
        <a:srgbClr val="00AEEF"/>
      </a:accent2>
      <a:accent3>
        <a:srgbClr val="910091"/>
      </a:accent3>
      <a:accent4>
        <a:srgbClr val="00A600"/>
      </a:accent4>
      <a:accent5>
        <a:srgbClr val="FF0000"/>
      </a:accent5>
      <a:accent6>
        <a:srgbClr val="0071BC"/>
      </a:accent6>
      <a:hlink>
        <a:srgbClr val="0000A6"/>
      </a:hlink>
      <a:folHlink>
        <a:srgbClr val="0071BC"/>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dirty="0" err="1" smtClean="0">
            <a:gradFill>
              <a:gsLst>
                <a:gs pos="417">
                  <a:srgbClr val="000000"/>
                </a:gs>
                <a:gs pos="100000">
                  <a:srgbClr val="000000"/>
                </a:gs>
              </a:gsLst>
              <a:lin ang="5400000" scaled="0"/>
            </a:gradFill>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KeywordTaxHTField xmlns="230e9df3-be65-4c73-a93b-d1236ebd677e">
      <Terms xmlns="http://schemas.microsoft.com/office/infopath/2007/PartnerControls"/>
    </TaxKeywordTaxHTField>
    <TaxCatchAll xmlns="230e9df3-be65-4c73-a93b-d1236ebd677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CA05B43BE68FE54B90DD26FDFB72BB05" ma:contentTypeVersion="0" ma:contentTypeDescription="Create a new document." ma:contentTypeScope="" ma:versionID="6df1bece345c1749bd9b91e82fa4a03a">
  <xsd:schema xmlns:xsd="http://www.w3.org/2001/XMLSchema" xmlns:xs="http://www.w3.org/2001/XMLSchema" xmlns:p="http://schemas.microsoft.com/office/2006/metadata/properties" xmlns:ns2="230e9df3-be65-4c73-a93b-d1236ebd677e" targetNamespace="http://schemas.microsoft.com/office/2006/metadata/properties" ma:root="true" ma:fieldsID="e317b0b832c9845d3aae3abd1bb0954e" ns2:_="">
    <xsd:import namespace="230e9df3-be65-4c73-a93b-d1236ebd677e"/>
    <xsd:element name="properties">
      <xsd:complexType>
        <xsd:sequence>
          <xsd:element name="documentManagement">
            <xsd:complexType>
              <xsd:all>
                <xsd:element ref="ns2:TaxKeywordTaxHTField" minOccurs="0"/>
                <xsd:element ref="ns2:TaxCatchAll" minOccurs="0"/>
                <xsd:element ref="ns2:TaxCatchAllLabe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KeywordTaxHTField" ma:index="8" nillable="true" ma:taxonomy="true" ma:internalName="TaxKeywordTaxHTField" ma:taxonomyFieldName="TaxKeyword" ma:displayName="Enterprise Keywords" ma:fieldId="{23f27201-bee3-471e-b2e7-b64fd8b7ca38}" ma:taxonomyMulti="true" ma:sspId="e385fb40-52d4-4fae-9c5b-3e8ff8a5878e" ma:termSetId="00000000-0000-0000-0000-000000000000" ma:anchorId="00000000-0000-0000-0000-000000000000" ma:open="true" ma:isKeyword="true">
      <xsd:complexType>
        <xsd:sequence>
          <xsd:element ref="pc:Terms" minOccurs="0" maxOccurs="1"/>
        </xsd:sequence>
      </xsd:complexType>
    </xsd:element>
    <xsd:element name="TaxCatchAll" ma:index="9" nillable="true" ma:displayName="Taxonomy Catch All Column" ma:hidden="true" ma:list="{24ccdd3d-8ee2-4326-a025-466a9d1bc8a2}" ma:internalName="TaxCatchAll" ma:showField="CatchAllData" ma:web="a6005bf8-687e-4195-b520-3fb25bf0cb8a">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24ccdd3d-8ee2-4326-a025-466a9d1bc8a2}" ma:internalName="TaxCatchAllLabel" ma:readOnly="true" ma:showField="CatchAllDataLabel" ma:web="a6005bf8-687e-4195-b520-3fb25bf0cb8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9B2F97D-0457-4986-9734-D03EB073C5EA}">
  <ds:schemaRefs>
    <ds:schemaRef ds:uri="http://schemas.microsoft.com/office/infopath/2007/PartnerControls"/>
    <ds:schemaRef ds:uri="http://purl.org/dc/terms/"/>
    <ds:schemaRef ds:uri="http://schemas.microsoft.com/office/2006/documentManagement/types"/>
    <ds:schemaRef ds:uri="http://purl.org/dc/elements/1.1/"/>
    <ds:schemaRef ds:uri="http://schemas.openxmlformats.org/package/2006/metadata/core-properties"/>
    <ds:schemaRef ds:uri="230e9df3-be65-4c73-a93b-d1236ebd677e"/>
    <ds:schemaRef ds:uri="http://schemas.microsoft.com/office/2006/metadata/properties"/>
    <ds:schemaRef ds:uri="http://www.w3.org/XML/1998/namespace"/>
    <ds:schemaRef ds:uri="http://purl.org/dc/dcmitype/"/>
  </ds:schemaRefs>
</ds:datastoreItem>
</file>

<file path=customXml/itemProps2.xml><?xml version="1.0" encoding="utf-8"?>
<ds:datastoreItem xmlns:ds="http://schemas.openxmlformats.org/officeDocument/2006/customXml" ds:itemID="{B882D8D6-9D38-4159-A398-AAC3689D3D7C}">
  <ds:schemaRefs>
    <ds:schemaRef ds:uri="http://schemas.microsoft.com/sharepoint/v3/contenttype/forms"/>
  </ds:schemaRefs>
</ds:datastoreItem>
</file>

<file path=customXml/itemProps3.xml><?xml version="1.0" encoding="utf-8"?>
<ds:datastoreItem xmlns:ds="http://schemas.openxmlformats.org/officeDocument/2006/customXml" ds:itemID="{8F590144-748D-417B-8B69-088F107B0F9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3333</TotalTime>
  <Words>145</Words>
  <Application>Microsoft Office PowerPoint</Application>
  <PresentationFormat>Custom</PresentationFormat>
  <Paragraphs>80</Paragraphs>
  <Slides>12</Slides>
  <Notes>0</Notes>
  <HiddenSlides>1</HiddenSlides>
  <MMClips>0</MMClips>
  <ScaleCrop>false</ScaleCrop>
  <HeadingPairs>
    <vt:vector size="8" baseType="variant">
      <vt:variant>
        <vt:lpstr>Fonts Used</vt:lpstr>
      </vt:variant>
      <vt:variant>
        <vt:i4>6</vt:i4>
      </vt:variant>
      <vt:variant>
        <vt:lpstr>Theme</vt:lpstr>
      </vt:variant>
      <vt:variant>
        <vt:i4>2</vt:i4>
      </vt:variant>
      <vt:variant>
        <vt:lpstr>Embedded OLE Servers</vt:lpstr>
      </vt:variant>
      <vt:variant>
        <vt:i4>1</vt:i4>
      </vt:variant>
      <vt:variant>
        <vt:lpstr>Slide Titles</vt:lpstr>
      </vt:variant>
      <vt:variant>
        <vt:i4>12</vt:i4>
      </vt:variant>
    </vt:vector>
  </HeadingPairs>
  <TitlesOfParts>
    <vt:vector size="21" baseType="lpstr">
      <vt:lpstr>微软雅黑</vt:lpstr>
      <vt:lpstr>Arial</vt:lpstr>
      <vt:lpstr>Consolas</vt:lpstr>
      <vt:lpstr>Segoe Light</vt:lpstr>
      <vt:lpstr>Segoe UI</vt:lpstr>
      <vt:lpstr>Segoe UI Light</vt:lpstr>
      <vt:lpstr>MS1444_Windows Azure Template 16x9_r08b</vt:lpstr>
      <vt:lpstr>White with Consolas font for code slides</vt:lpstr>
      <vt:lpstr>think-cell Slide</vt:lpstr>
      <vt:lpstr>WebCamps Online</vt:lpstr>
      <vt:lpstr>Going further  with Windows Azure</vt:lpstr>
      <vt:lpstr>Agenda </vt:lpstr>
      <vt:lpstr>Scale</vt:lpstr>
      <vt:lpstr>PowerPoint Presentation</vt:lpstr>
      <vt:lpstr>PowerPoint Presentation</vt:lpstr>
      <vt:lpstr>PowerPoint Presentation</vt:lpstr>
      <vt:lpstr>Caching</vt:lpstr>
      <vt:lpstr>PowerPoint Presentation</vt:lpstr>
      <vt:lpstr>Windows Azure Store</vt:lpstr>
      <vt:lpstr>New Relic</vt:lpstr>
      <vt:lpstr>PowerPoint Presentation</vt:lpstr>
    </vt:vector>
  </TitlesOfParts>
  <Company>Microsoft Corporation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Using Cloud Application Services</dc:title>
  <dc:subject>Windows Azure</dc:subject>
  <dc:creator>Haishi Bai</dc:creator>
  <dc:description>
    Learn how to take advantage the rich array of services Windows Azure offers to scale your site. We'll see how to start with a standard ASP.NET site hosted on Windows Azure Web Sites and take advantage of Service Bus Integration, Storage, and Caching in Web Role.
by Haishi Baihbai@microsoft.com
http://haishibai.blogspot.com/
</dc:description>
  <cp:lastModifiedBy>Jon Galloway</cp:lastModifiedBy>
  <cp:revision>343</cp:revision>
  <cp:lastPrinted>2011-10-11T14:25:22Z</cp:lastPrinted>
  <dcterms:created xsi:type="dcterms:W3CDTF">2011-03-29T16:07:22Z</dcterms:created>
  <dcterms:modified xsi:type="dcterms:W3CDTF">2012-12-21T08:15:37Z</dcterms:modified>
  <cp:version>1.0.0</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0x010100CA05B43BE68FE54B90DD26FDFB72BB05</vt:lpwstr>
  </property>
</Properties>
</file>