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9" r:id="rId5"/>
    <p:sldId id="270" r:id="rId6"/>
    <p:sldId id="259" r:id="rId7"/>
    <p:sldId id="271" r:id="rId8"/>
    <p:sldId id="260" r:id="rId9"/>
    <p:sldId id="268" r:id="rId10"/>
    <p:sldId id="272" r:id="rId11"/>
    <p:sldId id="274" r:id="rId12"/>
    <p:sldId id="262" r:id="rId13"/>
    <p:sldId id="273" r:id="rId14"/>
    <p:sldId id="275" r:id="rId15"/>
    <p:sldId id="277" r:id="rId16"/>
    <p:sldId id="263" r:id="rId17"/>
    <p:sldId id="276" r:id="rId18"/>
    <p:sldId id="264" r:id="rId19"/>
    <p:sldId id="278" r:id="rId20"/>
    <p:sldId id="266" r:id="rId21"/>
    <p:sldId id="26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69565" autoAdjust="0"/>
  </p:normalViewPr>
  <p:slideViewPr>
    <p:cSldViewPr>
      <p:cViewPr varScale="1">
        <p:scale>
          <a:sx n="62" d="100"/>
          <a:sy n="62" d="100"/>
        </p:scale>
        <p:origin x="-1788" y="-90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58302D-75E0-414D-A47F-E2881132BB1C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4C4FFBF-55E0-4E6C-B77B-51586DA73583}">
      <dgm:prSet phldrT="[Text]"/>
      <dgm:spPr/>
      <dgm:t>
        <a:bodyPr/>
        <a:lstStyle/>
        <a:p>
          <a:r>
            <a:rPr lang="es-MX" dirty="0" smtClean="0"/>
            <a:t>Gestión de archivos y carpetas</a:t>
          </a:r>
          <a:endParaRPr lang="en-US" dirty="0"/>
        </a:p>
      </dgm:t>
    </dgm:pt>
    <dgm:pt modelId="{D3B957D8-28FE-49E2-BE77-F2CDDB63E445}" type="parTrans" cxnId="{5523DAE3-2944-4D43-AB1E-9F223C9FA53B}">
      <dgm:prSet/>
      <dgm:spPr/>
      <dgm:t>
        <a:bodyPr/>
        <a:lstStyle/>
        <a:p>
          <a:endParaRPr lang="en-US"/>
        </a:p>
      </dgm:t>
    </dgm:pt>
    <dgm:pt modelId="{8B7503CD-F2A6-4129-972F-0670BDC2AC92}" type="sibTrans" cxnId="{5523DAE3-2944-4D43-AB1E-9F223C9FA53B}">
      <dgm:prSet/>
      <dgm:spPr/>
      <dgm:t>
        <a:bodyPr/>
        <a:lstStyle/>
        <a:p>
          <a:endParaRPr lang="en-US"/>
        </a:p>
      </dgm:t>
    </dgm:pt>
    <dgm:pt modelId="{3E2BFD76-D7B2-4204-911C-3560D8A692F8}">
      <dgm:prSet phldrT="[Text]"/>
      <dgm:spPr/>
      <dgm:t>
        <a:bodyPr/>
        <a:lstStyle/>
        <a:p>
          <a:r>
            <a:rPr lang="es-MX" dirty="0" smtClean="0"/>
            <a:t>Explorar unidades</a:t>
          </a:r>
          <a:endParaRPr lang="en-US" dirty="0"/>
        </a:p>
      </dgm:t>
    </dgm:pt>
    <dgm:pt modelId="{80D0DCB2-EB61-42EA-8A99-553F17EFA877}" type="parTrans" cxnId="{E2BD138D-1EFE-4CA4-AA5F-33A60FE2011D}">
      <dgm:prSet/>
      <dgm:spPr/>
      <dgm:t>
        <a:bodyPr/>
        <a:lstStyle/>
        <a:p>
          <a:endParaRPr lang="en-US"/>
        </a:p>
      </dgm:t>
    </dgm:pt>
    <dgm:pt modelId="{52CAB6C6-D776-4D1E-8D25-D577FEE61DB7}" type="sibTrans" cxnId="{E2BD138D-1EFE-4CA4-AA5F-33A60FE2011D}">
      <dgm:prSet/>
      <dgm:spPr/>
      <dgm:t>
        <a:bodyPr/>
        <a:lstStyle/>
        <a:p>
          <a:endParaRPr lang="en-US"/>
        </a:p>
      </dgm:t>
    </dgm:pt>
    <dgm:pt modelId="{EFCD22BC-A006-4091-9D0C-ACDCB80FEF3D}">
      <dgm:prSet phldrT="[Text]"/>
      <dgm:spPr/>
      <dgm:t>
        <a:bodyPr/>
        <a:lstStyle/>
        <a:p>
          <a:r>
            <a:rPr lang="es-MX" dirty="0" smtClean="0"/>
            <a:t>Monitoreo sistema de archivos</a:t>
          </a:r>
          <a:endParaRPr lang="en-US" dirty="0"/>
        </a:p>
      </dgm:t>
    </dgm:pt>
    <dgm:pt modelId="{E36E51A9-91BD-4253-8AD4-B1287F98F515}" type="parTrans" cxnId="{9DE279EB-86BF-4D40-B82B-4577C20973F1}">
      <dgm:prSet/>
      <dgm:spPr/>
      <dgm:t>
        <a:bodyPr/>
        <a:lstStyle/>
        <a:p>
          <a:endParaRPr lang="en-US"/>
        </a:p>
      </dgm:t>
    </dgm:pt>
    <dgm:pt modelId="{B618A025-90EA-4ECA-A807-27A39DF72D69}" type="sibTrans" cxnId="{9DE279EB-86BF-4D40-B82B-4577C20973F1}">
      <dgm:prSet/>
      <dgm:spPr/>
      <dgm:t>
        <a:bodyPr/>
        <a:lstStyle/>
        <a:p>
          <a:endParaRPr lang="en-US"/>
        </a:p>
      </dgm:t>
    </dgm:pt>
    <dgm:pt modelId="{AFF86277-0C43-44DD-A0D0-68F46C594DCF}" type="pres">
      <dgm:prSet presAssocID="{0F58302D-75E0-414D-A47F-E2881132BB1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BF28AF7-7536-4E9D-A558-0EA5B82ABFCD}" type="pres">
      <dgm:prSet presAssocID="{54C4FFBF-55E0-4E6C-B77B-51586DA7358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77FC9B-25A5-4072-98E6-7B82452BF267}" type="pres">
      <dgm:prSet presAssocID="{8B7503CD-F2A6-4129-972F-0670BDC2AC92}" presName="sibTrans" presStyleLbl="sibTrans2D1" presStyleIdx="0" presStyleCnt="3"/>
      <dgm:spPr/>
      <dgm:t>
        <a:bodyPr/>
        <a:lstStyle/>
        <a:p>
          <a:endParaRPr lang="en-US"/>
        </a:p>
      </dgm:t>
    </dgm:pt>
    <dgm:pt modelId="{92DD5F7F-6DF2-4465-95DD-455488E54C83}" type="pres">
      <dgm:prSet presAssocID="{8B7503CD-F2A6-4129-972F-0670BDC2AC92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0D07FF86-6360-40C1-953B-AF9BCD7B123F}" type="pres">
      <dgm:prSet presAssocID="{3E2BFD76-D7B2-4204-911C-3560D8A692F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D954A4-5677-4B5A-884D-4722B8C81F7C}" type="pres">
      <dgm:prSet presAssocID="{52CAB6C6-D776-4D1E-8D25-D577FEE61DB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79FFC6FC-3F2A-41EA-B2E9-DF14D1362E44}" type="pres">
      <dgm:prSet presAssocID="{52CAB6C6-D776-4D1E-8D25-D577FEE61DB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5A3E3E5C-7316-4527-9BD5-B836E569D087}" type="pres">
      <dgm:prSet presAssocID="{EFCD22BC-A006-4091-9D0C-ACDCB80FEF3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63475C-6112-4F22-8396-E9133328EBCE}" type="pres">
      <dgm:prSet presAssocID="{B618A025-90EA-4ECA-A807-27A39DF72D69}" presName="sibTrans" presStyleLbl="sibTrans2D1" presStyleIdx="2" presStyleCnt="3"/>
      <dgm:spPr/>
      <dgm:t>
        <a:bodyPr/>
        <a:lstStyle/>
        <a:p>
          <a:endParaRPr lang="en-US"/>
        </a:p>
      </dgm:t>
    </dgm:pt>
    <dgm:pt modelId="{903C808F-A70A-45EA-BD66-7A4D9222E629}" type="pres">
      <dgm:prSet presAssocID="{B618A025-90EA-4ECA-A807-27A39DF72D69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35527B99-5243-4E40-970E-BBE5E50BC3B9}" type="presOf" srcId="{52CAB6C6-D776-4D1E-8D25-D577FEE61DB7}" destId="{79FFC6FC-3F2A-41EA-B2E9-DF14D1362E44}" srcOrd="1" destOrd="0" presId="urn:microsoft.com/office/officeart/2005/8/layout/cycle7"/>
    <dgm:cxn modelId="{56DC1719-AFEC-4688-BA8B-6C116CCF69D5}" type="presOf" srcId="{0F58302D-75E0-414D-A47F-E2881132BB1C}" destId="{AFF86277-0C43-44DD-A0D0-68F46C594DCF}" srcOrd="0" destOrd="0" presId="urn:microsoft.com/office/officeart/2005/8/layout/cycle7"/>
    <dgm:cxn modelId="{DC897DE6-1C7E-4F66-B2ED-A1AC9D0B9D74}" type="presOf" srcId="{B618A025-90EA-4ECA-A807-27A39DF72D69}" destId="{2563475C-6112-4F22-8396-E9133328EBCE}" srcOrd="0" destOrd="0" presId="urn:microsoft.com/office/officeart/2005/8/layout/cycle7"/>
    <dgm:cxn modelId="{5B9A3072-BDCD-44E4-AE31-2F3AEFD0ACC0}" type="presOf" srcId="{8B7503CD-F2A6-4129-972F-0670BDC2AC92}" destId="{92DD5F7F-6DF2-4465-95DD-455488E54C83}" srcOrd="1" destOrd="0" presId="urn:microsoft.com/office/officeart/2005/8/layout/cycle7"/>
    <dgm:cxn modelId="{F809ED40-E973-4CA0-A6E4-E8AAC5D7CB56}" type="presOf" srcId="{B618A025-90EA-4ECA-A807-27A39DF72D69}" destId="{903C808F-A70A-45EA-BD66-7A4D9222E629}" srcOrd="1" destOrd="0" presId="urn:microsoft.com/office/officeart/2005/8/layout/cycle7"/>
    <dgm:cxn modelId="{A07A4E9D-D33D-4F0B-B3B3-B6BA3BB732BE}" type="presOf" srcId="{52CAB6C6-D776-4D1E-8D25-D577FEE61DB7}" destId="{50D954A4-5677-4B5A-884D-4722B8C81F7C}" srcOrd="0" destOrd="0" presId="urn:microsoft.com/office/officeart/2005/8/layout/cycle7"/>
    <dgm:cxn modelId="{9DE279EB-86BF-4D40-B82B-4577C20973F1}" srcId="{0F58302D-75E0-414D-A47F-E2881132BB1C}" destId="{EFCD22BC-A006-4091-9D0C-ACDCB80FEF3D}" srcOrd="2" destOrd="0" parTransId="{E36E51A9-91BD-4253-8AD4-B1287F98F515}" sibTransId="{B618A025-90EA-4ECA-A807-27A39DF72D69}"/>
    <dgm:cxn modelId="{825807B3-E615-47A5-93FB-C511F8573353}" type="presOf" srcId="{3E2BFD76-D7B2-4204-911C-3560D8A692F8}" destId="{0D07FF86-6360-40C1-953B-AF9BCD7B123F}" srcOrd="0" destOrd="0" presId="urn:microsoft.com/office/officeart/2005/8/layout/cycle7"/>
    <dgm:cxn modelId="{9FA39B8C-6B9E-455E-81F1-E3B5294C35B0}" type="presOf" srcId="{54C4FFBF-55E0-4E6C-B77B-51586DA73583}" destId="{EBF28AF7-7536-4E9D-A558-0EA5B82ABFCD}" srcOrd="0" destOrd="0" presId="urn:microsoft.com/office/officeart/2005/8/layout/cycle7"/>
    <dgm:cxn modelId="{5523DAE3-2944-4D43-AB1E-9F223C9FA53B}" srcId="{0F58302D-75E0-414D-A47F-E2881132BB1C}" destId="{54C4FFBF-55E0-4E6C-B77B-51586DA73583}" srcOrd="0" destOrd="0" parTransId="{D3B957D8-28FE-49E2-BE77-F2CDDB63E445}" sibTransId="{8B7503CD-F2A6-4129-972F-0670BDC2AC92}"/>
    <dgm:cxn modelId="{E2BD138D-1EFE-4CA4-AA5F-33A60FE2011D}" srcId="{0F58302D-75E0-414D-A47F-E2881132BB1C}" destId="{3E2BFD76-D7B2-4204-911C-3560D8A692F8}" srcOrd="1" destOrd="0" parTransId="{80D0DCB2-EB61-42EA-8A99-553F17EFA877}" sibTransId="{52CAB6C6-D776-4D1E-8D25-D577FEE61DB7}"/>
    <dgm:cxn modelId="{8FFA1241-DB21-4358-8A1E-E7A94CC83C81}" type="presOf" srcId="{EFCD22BC-A006-4091-9D0C-ACDCB80FEF3D}" destId="{5A3E3E5C-7316-4527-9BD5-B836E569D087}" srcOrd="0" destOrd="0" presId="urn:microsoft.com/office/officeart/2005/8/layout/cycle7"/>
    <dgm:cxn modelId="{96F409EB-BCB4-4DA1-90DA-E7E0B9E59D3E}" type="presOf" srcId="{8B7503CD-F2A6-4129-972F-0670BDC2AC92}" destId="{4D77FC9B-25A5-4072-98E6-7B82452BF267}" srcOrd="0" destOrd="0" presId="urn:microsoft.com/office/officeart/2005/8/layout/cycle7"/>
    <dgm:cxn modelId="{8930664A-0DA5-482C-AC34-868961D40968}" type="presParOf" srcId="{AFF86277-0C43-44DD-A0D0-68F46C594DCF}" destId="{EBF28AF7-7536-4E9D-A558-0EA5B82ABFCD}" srcOrd="0" destOrd="0" presId="urn:microsoft.com/office/officeart/2005/8/layout/cycle7"/>
    <dgm:cxn modelId="{AD349661-EEB5-4150-97FB-B9139F92F6EA}" type="presParOf" srcId="{AFF86277-0C43-44DD-A0D0-68F46C594DCF}" destId="{4D77FC9B-25A5-4072-98E6-7B82452BF267}" srcOrd="1" destOrd="0" presId="urn:microsoft.com/office/officeart/2005/8/layout/cycle7"/>
    <dgm:cxn modelId="{498F4B2F-E96F-4F30-B548-BE9F59372A8C}" type="presParOf" srcId="{4D77FC9B-25A5-4072-98E6-7B82452BF267}" destId="{92DD5F7F-6DF2-4465-95DD-455488E54C83}" srcOrd="0" destOrd="0" presId="urn:microsoft.com/office/officeart/2005/8/layout/cycle7"/>
    <dgm:cxn modelId="{8F4DEF84-3837-4053-8B0C-A0288C904E23}" type="presParOf" srcId="{AFF86277-0C43-44DD-A0D0-68F46C594DCF}" destId="{0D07FF86-6360-40C1-953B-AF9BCD7B123F}" srcOrd="2" destOrd="0" presId="urn:microsoft.com/office/officeart/2005/8/layout/cycle7"/>
    <dgm:cxn modelId="{C681CC90-C643-4E20-AFA3-11D14A74CB62}" type="presParOf" srcId="{AFF86277-0C43-44DD-A0D0-68F46C594DCF}" destId="{50D954A4-5677-4B5A-884D-4722B8C81F7C}" srcOrd="3" destOrd="0" presId="urn:microsoft.com/office/officeart/2005/8/layout/cycle7"/>
    <dgm:cxn modelId="{B3121FB1-CD1F-4C23-B768-6B8C4B4A7FB6}" type="presParOf" srcId="{50D954A4-5677-4B5A-884D-4722B8C81F7C}" destId="{79FFC6FC-3F2A-41EA-B2E9-DF14D1362E44}" srcOrd="0" destOrd="0" presId="urn:microsoft.com/office/officeart/2005/8/layout/cycle7"/>
    <dgm:cxn modelId="{C27003E5-B138-42B3-B495-7C766828A757}" type="presParOf" srcId="{AFF86277-0C43-44DD-A0D0-68F46C594DCF}" destId="{5A3E3E5C-7316-4527-9BD5-B836E569D087}" srcOrd="4" destOrd="0" presId="urn:microsoft.com/office/officeart/2005/8/layout/cycle7"/>
    <dgm:cxn modelId="{B0CEACC1-4C9C-482D-B01B-1F6928E857FA}" type="presParOf" srcId="{AFF86277-0C43-44DD-A0D0-68F46C594DCF}" destId="{2563475C-6112-4F22-8396-E9133328EBCE}" srcOrd="5" destOrd="0" presId="urn:microsoft.com/office/officeart/2005/8/layout/cycle7"/>
    <dgm:cxn modelId="{11707C95-43EE-45A2-B2B3-F04B85A6E218}" type="presParOf" srcId="{2563475C-6112-4F22-8396-E9133328EBCE}" destId="{903C808F-A70A-45EA-BD66-7A4D9222E629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24ED02-CAE7-423D-8A12-33A9A0211632}" type="doc">
      <dgm:prSet loTypeId="urn:microsoft.com/office/officeart/2005/8/layout/radial3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0E371B-B461-4FB3-9E1C-F0456BB04E6D}">
      <dgm:prSet phldrT="[Text]" custT="1"/>
      <dgm:spPr/>
      <dgm:t>
        <a:bodyPr/>
        <a:lstStyle/>
        <a:p>
          <a:r>
            <a:rPr lang="es-MX" sz="2400" b="1" dirty="0" err="1" smtClean="0">
              <a:solidFill>
                <a:schemeClr val="bg1"/>
              </a:solidFill>
              <a:effectLst/>
            </a:rPr>
            <a:t>DirectoryInfo</a:t>
          </a:r>
          <a:endParaRPr lang="en-US" sz="2400" b="1" dirty="0">
            <a:solidFill>
              <a:schemeClr val="bg1"/>
            </a:solidFill>
            <a:effectLst/>
          </a:endParaRPr>
        </a:p>
      </dgm:t>
    </dgm:pt>
    <dgm:pt modelId="{D8B8F3B2-57BB-4FA8-AED8-176659B8337D}" type="parTrans" cxnId="{B27D511B-0714-412F-8A86-65A2E203E69F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01B4F337-FE79-4406-8163-3A0E8202FDE1}" type="sibTrans" cxnId="{B27D511B-0714-412F-8A86-65A2E203E69F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4DC518FA-49B7-4DD0-919A-5ED3BE83E5EC}">
      <dgm:prSet phldrT="[Text]" custT="1"/>
      <dgm:spPr/>
      <dgm:t>
        <a:bodyPr/>
        <a:lstStyle/>
        <a:p>
          <a:r>
            <a:rPr lang="es-MX" sz="2000" b="1" dirty="0" err="1" smtClean="0">
              <a:solidFill>
                <a:schemeClr val="bg1"/>
              </a:solidFill>
              <a:effectLst/>
            </a:rPr>
            <a:t>Create</a:t>
          </a:r>
          <a:endParaRPr lang="en-US" sz="2000" b="1" dirty="0">
            <a:solidFill>
              <a:schemeClr val="bg1"/>
            </a:solidFill>
            <a:effectLst/>
          </a:endParaRPr>
        </a:p>
      </dgm:t>
    </dgm:pt>
    <dgm:pt modelId="{6794491A-E9C3-48B0-BEA7-D0A7C52823CA}" type="parTrans" cxnId="{3185EED8-E3B4-46E6-BC58-37086A1759D6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108384EA-5555-427A-86C1-5847E1E941D7}" type="sibTrans" cxnId="{3185EED8-E3B4-46E6-BC58-37086A1759D6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849CBC51-D3AF-4ECA-B7F8-451DCEDCB2CE}">
      <dgm:prSet phldrT="[Text]" custT="1"/>
      <dgm:spPr/>
      <dgm:t>
        <a:bodyPr/>
        <a:lstStyle/>
        <a:p>
          <a:r>
            <a:rPr lang="es-MX" sz="1400" b="1" dirty="0" err="1" smtClean="0">
              <a:solidFill>
                <a:schemeClr val="bg1"/>
              </a:solidFill>
              <a:effectLst/>
            </a:rPr>
            <a:t>CreateSubdirectory</a:t>
          </a:r>
          <a:endParaRPr lang="en-US" sz="1400" b="1" dirty="0">
            <a:solidFill>
              <a:schemeClr val="bg1"/>
            </a:solidFill>
            <a:effectLst/>
          </a:endParaRPr>
        </a:p>
      </dgm:t>
    </dgm:pt>
    <dgm:pt modelId="{44F223A9-AE6F-42AC-8167-12ECDDADC8EC}" type="parTrans" cxnId="{249C4229-EF77-40A3-AA7F-0DF15B09749B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FA9B41C8-14B6-4C7B-A320-6AFE550BCC75}" type="sibTrans" cxnId="{249C4229-EF77-40A3-AA7F-0DF15B09749B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FA1BF88C-7795-4DFC-86B0-38F12338D236}">
      <dgm:prSet phldrT="[Text]" custT="1"/>
      <dgm:spPr/>
      <dgm:t>
        <a:bodyPr/>
        <a:lstStyle/>
        <a:p>
          <a:r>
            <a:rPr lang="es-MX" sz="2000" b="1" dirty="0" err="1" smtClean="0">
              <a:solidFill>
                <a:schemeClr val="bg1"/>
              </a:solidFill>
              <a:effectLst/>
            </a:rPr>
            <a:t>Delete</a:t>
          </a:r>
          <a:endParaRPr lang="en-US" sz="2000" b="1" dirty="0">
            <a:solidFill>
              <a:schemeClr val="bg1"/>
            </a:solidFill>
            <a:effectLst/>
          </a:endParaRPr>
        </a:p>
      </dgm:t>
    </dgm:pt>
    <dgm:pt modelId="{C4CC2F31-9AB4-438D-95D2-19E922E276BA}" type="parTrans" cxnId="{C6E37348-F705-40C2-85B2-FC20A56F2B89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86F8050B-5D16-423D-A1DF-5727BC4D3792}" type="sibTrans" cxnId="{C6E37348-F705-40C2-85B2-FC20A56F2B89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79F2BBFD-E51B-4545-AFCA-3B643E7D583D}">
      <dgm:prSet phldrT="[Text]" custT="1"/>
      <dgm:spPr/>
      <dgm:t>
        <a:bodyPr/>
        <a:lstStyle/>
        <a:p>
          <a:r>
            <a:rPr lang="es-MX" sz="1800" b="1" dirty="0" err="1" smtClean="0">
              <a:solidFill>
                <a:schemeClr val="bg1"/>
              </a:solidFill>
              <a:effectLst/>
            </a:rPr>
            <a:t>GetDirectories</a:t>
          </a:r>
          <a:endParaRPr lang="en-US" sz="1800" b="1" dirty="0">
            <a:solidFill>
              <a:schemeClr val="bg1"/>
            </a:solidFill>
            <a:effectLst/>
          </a:endParaRPr>
        </a:p>
      </dgm:t>
    </dgm:pt>
    <dgm:pt modelId="{EA179362-FAED-4855-9CB2-4B3F3FD4C83C}" type="parTrans" cxnId="{81EBEE79-4CED-4EFC-AAF2-87892B4B4E79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53FF2524-9870-4B4F-9BAA-6EEC67321E98}" type="sibTrans" cxnId="{81EBEE79-4CED-4EFC-AAF2-87892B4B4E79}">
      <dgm:prSet/>
      <dgm:spPr/>
      <dgm:t>
        <a:bodyPr/>
        <a:lstStyle/>
        <a:p>
          <a:endParaRPr lang="en-US" sz="3200" b="1">
            <a:solidFill>
              <a:schemeClr val="bg1"/>
            </a:solidFill>
            <a:effectLst/>
          </a:endParaRPr>
        </a:p>
      </dgm:t>
    </dgm:pt>
    <dgm:pt modelId="{0F67B459-9D4F-4D07-9536-8EC023DFF875}">
      <dgm:prSet phldrT="[Text]" custT="1"/>
      <dgm:spPr/>
      <dgm:t>
        <a:bodyPr/>
        <a:lstStyle/>
        <a:p>
          <a:r>
            <a:rPr lang="es-MX" sz="2000" b="1" dirty="0" err="1" smtClean="0">
              <a:solidFill>
                <a:schemeClr val="bg1"/>
              </a:solidFill>
              <a:effectLst/>
            </a:rPr>
            <a:t>GetFiles</a:t>
          </a:r>
          <a:endParaRPr lang="en-US" sz="2000" b="1" dirty="0">
            <a:solidFill>
              <a:schemeClr val="bg1"/>
            </a:solidFill>
            <a:effectLst/>
          </a:endParaRPr>
        </a:p>
      </dgm:t>
    </dgm:pt>
    <dgm:pt modelId="{895FC644-3033-4368-BA74-6E39DA7C7202}" type="parTrans" cxnId="{FE45DC1C-F24C-4391-B798-EF856D827DFE}">
      <dgm:prSet/>
      <dgm:spPr/>
      <dgm:t>
        <a:bodyPr/>
        <a:lstStyle/>
        <a:p>
          <a:endParaRPr lang="en-US" sz="2000" b="1">
            <a:solidFill>
              <a:schemeClr val="bg1"/>
            </a:solidFill>
            <a:effectLst/>
          </a:endParaRPr>
        </a:p>
      </dgm:t>
    </dgm:pt>
    <dgm:pt modelId="{AB8BDDE2-A05B-4ACE-B0A5-29DE7091B573}" type="sibTrans" cxnId="{FE45DC1C-F24C-4391-B798-EF856D827DFE}">
      <dgm:prSet/>
      <dgm:spPr/>
      <dgm:t>
        <a:bodyPr/>
        <a:lstStyle/>
        <a:p>
          <a:endParaRPr lang="en-US" sz="2000" b="1">
            <a:solidFill>
              <a:schemeClr val="bg1"/>
            </a:solidFill>
            <a:effectLst/>
          </a:endParaRPr>
        </a:p>
      </dgm:t>
    </dgm:pt>
    <dgm:pt modelId="{A50B55CA-5382-45D2-8E1D-A1909DCB2B4E}">
      <dgm:prSet phldrT="[Text]" custT="1"/>
      <dgm:spPr/>
      <dgm:t>
        <a:bodyPr/>
        <a:lstStyle/>
        <a:p>
          <a:r>
            <a:rPr lang="es-MX" sz="2000" b="1" dirty="0" err="1" smtClean="0">
              <a:solidFill>
                <a:schemeClr val="bg1"/>
              </a:solidFill>
              <a:effectLst/>
            </a:rPr>
            <a:t>MoveTo</a:t>
          </a:r>
          <a:endParaRPr lang="en-US" sz="2000" b="1" dirty="0">
            <a:solidFill>
              <a:schemeClr val="bg1"/>
            </a:solidFill>
            <a:effectLst/>
          </a:endParaRPr>
        </a:p>
      </dgm:t>
    </dgm:pt>
    <dgm:pt modelId="{AFD1CA40-26B3-4CCC-A7B7-387772F74749}" type="parTrans" cxnId="{705AECF9-2EB0-4454-BC6A-64FBDA8E4A2F}">
      <dgm:prSet/>
      <dgm:spPr/>
      <dgm:t>
        <a:bodyPr/>
        <a:lstStyle/>
        <a:p>
          <a:endParaRPr lang="en-US" sz="2000" b="1">
            <a:solidFill>
              <a:schemeClr val="bg1"/>
            </a:solidFill>
            <a:effectLst/>
          </a:endParaRPr>
        </a:p>
      </dgm:t>
    </dgm:pt>
    <dgm:pt modelId="{83E0FCFE-39EA-4A76-8188-DC1D6DD645AE}" type="sibTrans" cxnId="{705AECF9-2EB0-4454-BC6A-64FBDA8E4A2F}">
      <dgm:prSet/>
      <dgm:spPr/>
      <dgm:t>
        <a:bodyPr/>
        <a:lstStyle/>
        <a:p>
          <a:endParaRPr lang="en-US" sz="2000" b="1">
            <a:solidFill>
              <a:schemeClr val="bg1"/>
            </a:solidFill>
            <a:effectLst/>
          </a:endParaRPr>
        </a:p>
      </dgm:t>
    </dgm:pt>
    <dgm:pt modelId="{7B0B9C34-FFB6-448B-BFA7-8B3D1632D5C3}" type="pres">
      <dgm:prSet presAssocID="{7A24ED02-CAE7-423D-8A12-33A9A021163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AC156E-3326-443B-B84A-DCAD9881098F}" type="pres">
      <dgm:prSet presAssocID="{7A24ED02-CAE7-423D-8A12-33A9A0211632}" presName="radial" presStyleCnt="0">
        <dgm:presLayoutVars>
          <dgm:animLvl val="ctr"/>
        </dgm:presLayoutVars>
      </dgm:prSet>
      <dgm:spPr/>
    </dgm:pt>
    <dgm:pt modelId="{CD7077BF-2DC2-4DC1-926B-360A9E2B181A}" type="pres">
      <dgm:prSet presAssocID="{BA0E371B-B461-4FB3-9E1C-F0456BB04E6D}" presName="centerShape" presStyleLbl="vennNode1" presStyleIdx="0" presStyleCnt="7"/>
      <dgm:spPr/>
      <dgm:t>
        <a:bodyPr/>
        <a:lstStyle/>
        <a:p>
          <a:endParaRPr lang="en-US"/>
        </a:p>
      </dgm:t>
    </dgm:pt>
    <dgm:pt modelId="{83EC7C51-2463-40CE-9A54-BA89CF354760}" type="pres">
      <dgm:prSet presAssocID="{4DC518FA-49B7-4DD0-919A-5ED3BE83E5EC}" presName="node" presStyleLbl="venn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9DEB1C-FD3A-4635-8A5B-9B17631FCB36}" type="pres">
      <dgm:prSet presAssocID="{849CBC51-D3AF-4ECA-B7F8-451DCEDCB2CE}" presName="node" presStyleLbl="venn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B6F618-AF77-4801-A6FF-829F29BD4397}" type="pres">
      <dgm:prSet presAssocID="{FA1BF88C-7795-4DFC-86B0-38F12338D236}" presName="node" presStyleLbl="venn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EDB2E0-25F9-48A0-972E-41448D3F57D3}" type="pres">
      <dgm:prSet presAssocID="{79F2BBFD-E51B-4545-AFCA-3B643E7D583D}" presName="node" presStyleLbl="venn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72530B-DB7D-4EAF-8E26-D96B884FC8E1}" type="pres">
      <dgm:prSet presAssocID="{0F67B459-9D4F-4D07-9536-8EC023DFF875}" presName="node" presStyleLbl="venn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5F4A1D-742A-4C82-BBF4-CC7F65EBCEEB}" type="pres">
      <dgm:prSet presAssocID="{A50B55CA-5382-45D2-8E1D-A1909DCB2B4E}" presName="node" presStyleLbl="venn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85EED8-E3B4-46E6-BC58-37086A1759D6}" srcId="{BA0E371B-B461-4FB3-9E1C-F0456BB04E6D}" destId="{4DC518FA-49B7-4DD0-919A-5ED3BE83E5EC}" srcOrd="0" destOrd="0" parTransId="{6794491A-E9C3-48B0-BEA7-D0A7C52823CA}" sibTransId="{108384EA-5555-427A-86C1-5847E1E941D7}"/>
    <dgm:cxn modelId="{AA18B762-4E73-49E3-B323-76A18CC654F7}" type="presOf" srcId="{849CBC51-D3AF-4ECA-B7F8-451DCEDCB2CE}" destId="{569DEB1C-FD3A-4635-8A5B-9B17631FCB36}" srcOrd="0" destOrd="0" presId="urn:microsoft.com/office/officeart/2005/8/layout/radial3"/>
    <dgm:cxn modelId="{FE45DC1C-F24C-4391-B798-EF856D827DFE}" srcId="{BA0E371B-B461-4FB3-9E1C-F0456BB04E6D}" destId="{0F67B459-9D4F-4D07-9536-8EC023DFF875}" srcOrd="4" destOrd="0" parTransId="{895FC644-3033-4368-BA74-6E39DA7C7202}" sibTransId="{AB8BDDE2-A05B-4ACE-B0A5-29DE7091B573}"/>
    <dgm:cxn modelId="{A8A7EC6E-82BB-4D54-B444-4A92DD47DA1E}" type="presOf" srcId="{BA0E371B-B461-4FB3-9E1C-F0456BB04E6D}" destId="{CD7077BF-2DC2-4DC1-926B-360A9E2B181A}" srcOrd="0" destOrd="0" presId="urn:microsoft.com/office/officeart/2005/8/layout/radial3"/>
    <dgm:cxn modelId="{4743DA34-ADE5-44C7-8B17-8D37C62FB1F5}" type="presOf" srcId="{A50B55CA-5382-45D2-8E1D-A1909DCB2B4E}" destId="{D35F4A1D-742A-4C82-BBF4-CC7F65EBCEEB}" srcOrd="0" destOrd="0" presId="urn:microsoft.com/office/officeart/2005/8/layout/radial3"/>
    <dgm:cxn modelId="{2148C87A-FBEC-4653-92D8-3B7CB4D14F76}" type="presOf" srcId="{79F2BBFD-E51B-4545-AFCA-3B643E7D583D}" destId="{1CEDB2E0-25F9-48A0-972E-41448D3F57D3}" srcOrd="0" destOrd="0" presId="urn:microsoft.com/office/officeart/2005/8/layout/radial3"/>
    <dgm:cxn modelId="{705AECF9-2EB0-4454-BC6A-64FBDA8E4A2F}" srcId="{BA0E371B-B461-4FB3-9E1C-F0456BB04E6D}" destId="{A50B55CA-5382-45D2-8E1D-A1909DCB2B4E}" srcOrd="5" destOrd="0" parTransId="{AFD1CA40-26B3-4CCC-A7B7-387772F74749}" sibTransId="{83E0FCFE-39EA-4A76-8188-DC1D6DD645AE}"/>
    <dgm:cxn modelId="{AEA941C3-1C90-4736-89D3-8A1087F327A8}" type="presOf" srcId="{4DC518FA-49B7-4DD0-919A-5ED3BE83E5EC}" destId="{83EC7C51-2463-40CE-9A54-BA89CF354760}" srcOrd="0" destOrd="0" presId="urn:microsoft.com/office/officeart/2005/8/layout/radial3"/>
    <dgm:cxn modelId="{C6E37348-F705-40C2-85B2-FC20A56F2B89}" srcId="{BA0E371B-B461-4FB3-9E1C-F0456BB04E6D}" destId="{FA1BF88C-7795-4DFC-86B0-38F12338D236}" srcOrd="2" destOrd="0" parTransId="{C4CC2F31-9AB4-438D-95D2-19E922E276BA}" sibTransId="{86F8050B-5D16-423D-A1DF-5727BC4D3792}"/>
    <dgm:cxn modelId="{5639271A-A762-498B-9455-30289A7ADF65}" type="presOf" srcId="{FA1BF88C-7795-4DFC-86B0-38F12338D236}" destId="{2DB6F618-AF77-4801-A6FF-829F29BD4397}" srcOrd="0" destOrd="0" presId="urn:microsoft.com/office/officeart/2005/8/layout/radial3"/>
    <dgm:cxn modelId="{B27D511B-0714-412F-8A86-65A2E203E69F}" srcId="{7A24ED02-CAE7-423D-8A12-33A9A0211632}" destId="{BA0E371B-B461-4FB3-9E1C-F0456BB04E6D}" srcOrd="0" destOrd="0" parTransId="{D8B8F3B2-57BB-4FA8-AED8-176659B8337D}" sibTransId="{01B4F337-FE79-4406-8163-3A0E8202FDE1}"/>
    <dgm:cxn modelId="{CFCE0284-406F-438C-AEBB-3322CBC835A1}" type="presOf" srcId="{0F67B459-9D4F-4D07-9536-8EC023DFF875}" destId="{0172530B-DB7D-4EAF-8E26-D96B884FC8E1}" srcOrd="0" destOrd="0" presId="urn:microsoft.com/office/officeart/2005/8/layout/radial3"/>
    <dgm:cxn modelId="{DC023BCD-9041-4919-AE3A-71399FF80095}" type="presOf" srcId="{7A24ED02-CAE7-423D-8A12-33A9A0211632}" destId="{7B0B9C34-FFB6-448B-BFA7-8B3D1632D5C3}" srcOrd="0" destOrd="0" presId="urn:microsoft.com/office/officeart/2005/8/layout/radial3"/>
    <dgm:cxn modelId="{249C4229-EF77-40A3-AA7F-0DF15B09749B}" srcId="{BA0E371B-B461-4FB3-9E1C-F0456BB04E6D}" destId="{849CBC51-D3AF-4ECA-B7F8-451DCEDCB2CE}" srcOrd="1" destOrd="0" parTransId="{44F223A9-AE6F-42AC-8167-12ECDDADC8EC}" sibTransId="{FA9B41C8-14B6-4C7B-A320-6AFE550BCC75}"/>
    <dgm:cxn modelId="{81EBEE79-4CED-4EFC-AAF2-87892B4B4E79}" srcId="{BA0E371B-B461-4FB3-9E1C-F0456BB04E6D}" destId="{79F2BBFD-E51B-4545-AFCA-3B643E7D583D}" srcOrd="3" destOrd="0" parTransId="{EA179362-FAED-4855-9CB2-4B3F3FD4C83C}" sibTransId="{53FF2524-9870-4B4F-9BAA-6EEC67321E98}"/>
    <dgm:cxn modelId="{7DF26C72-D454-4489-9411-A6A26E8AA747}" type="presParOf" srcId="{7B0B9C34-FFB6-448B-BFA7-8B3D1632D5C3}" destId="{5EAC156E-3326-443B-B84A-DCAD9881098F}" srcOrd="0" destOrd="0" presId="urn:microsoft.com/office/officeart/2005/8/layout/radial3"/>
    <dgm:cxn modelId="{9EF7E303-D0C9-4351-A2EC-B514571C5521}" type="presParOf" srcId="{5EAC156E-3326-443B-B84A-DCAD9881098F}" destId="{CD7077BF-2DC2-4DC1-926B-360A9E2B181A}" srcOrd="0" destOrd="0" presId="urn:microsoft.com/office/officeart/2005/8/layout/radial3"/>
    <dgm:cxn modelId="{30B583CD-1A3F-4B3C-A838-63BD801B0AAA}" type="presParOf" srcId="{5EAC156E-3326-443B-B84A-DCAD9881098F}" destId="{83EC7C51-2463-40CE-9A54-BA89CF354760}" srcOrd="1" destOrd="0" presId="urn:microsoft.com/office/officeart/2005/8/layout/radial3"/>
    <dgm:cxn modelId="{20B3ADE7-D07D-418A-B3C1-E0951C8878F9}" type="presParOf" srcId="{5EAC156E-3326-443B-B84A-DCAD9881098F}" destId="{569DEB1C-FD3A-4635-8A5B-9B17631FCB36}" srcOrd="2" destOrd="0" presId="urn:microsoft.com/office/officeart/2005/8/layout/radial3"/>
    <dgm:cxn modelId="{870B84F0-3CFC-4231-840D-A720F31DFDA5}" type="presParOf" srcId="{5EAC156E-3326-443B-B84A-DCAD9881098F}" destId="{2DB6F618-AF77-4801-A6FF-829F29BD4397}" srcOrd="3" destOrd="0" presId="urn:microsoft.com/office/officeart/2005/8/layout/radial3"/>
    <dgm:cxn modelId="{32DACB8E-7F4D-4B44-8DB4-95B412DFD1D5}" type="presParOf" srcId="{5EAC156E-3326-443B-B84A-DCAD9881098F}" destId="{1CEDB2E0-25F9-48A0-972E-41448D3F57D3}" srcOrd="4" destOrd="0" presId="urn:microsoft.com/office/officeart/2005/8/layout/radial3"/>
    <dgm:cxn modelId="{4A20D9F5-F64B-4827-A32B-53A8B3616329}" type="presParOf" srcId="{5EAC156E-3326-443B-B84A-DCAD9881098F}" destId="{0172530B-DB7D-4EAF-8E26-D96B884FC8E1}" srcOrd="5" destOrd="0" presId="urn:microsoft.com/office/officeart/2005/8/layout/radial3"/>
    <dgm:cxn modelId="{3EFEFB9F-66B0-4857-843D-466472B22D8F}" type="presParOf" srcId="{5EAC156E-3326-443B-B84A-DCAD9881098F}" destId="{D35F4A1D-742A-4C82-BBF4-CC7F65EBCEEB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38840B-D920-4DF8-BB97-E732358CF622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AAF0F0-675A-444D-835F-CC4CB3FD5B0E}">
      <dgm:prSet phldrT="[Text]" custT="1"/>
      <dgm:spPr/>
      <dgm:t>
        <a:bodyPr/>
        <a:lstStyle/>
        <a:p>
          <a:r>
            <a:rPr lang="es-MX" sz="1200" dirty="0" err="1" smtClean="0"/>
            <a:t>CreationTime</a:t>
          </a:r>
          <a:endParaRPr lang="en-US" sz="1200" dirty="0"/>
        </a:p>
      </dgm:t>
    </dgm:pt>
    <dgm:pt modelId="{5249B2E7-B031-42D9-8945-2D32890F4BBA}" type="parTrans" cxnId="{13E40333-47F6-4B46-B303-D9FA7BF7CDAF}">
      <dgm:prSet/>
      <dgm:spPr/>
      <dgm:t>
        <a:bodyPr/>
        <a:lstStyle/>
        <a:p>
          <a:endParaRPr lang="en-US"/>
        </a:p>
      </dgm:t>
    </dgm:pt>
    <dgm:pt modelId="{E5C313BA-0745-4E36-A735-FC7F78D1612C}" type="sibTrans" cxnId="{13E40333-47F6-4B46-B303-D9FA7BF7CDAF}">
      <dgm:prSet/>
      <dgm:spPr/>
      <dgm:t>
        <a:bodyPr/>
        <a:lstStyle/>
        <a:p>
          <a:endParaRPr lang="en-US"/>
        </a:p>
      </dgm:t>
    </dgm:pt>
    <dgm:pt modelId="{D8A8A9E5-614F-4A7C-A3C6-4B4C7442D4B2}">
      <dgm:prSet phldrT="[Text]" custT="1"/>
      <dgm:spPr/>
      <dgm:t>
        <a:bodyPr/>
        <a:lstStyle/>
        <a:p>
          <a:r>
            <a:rPr lang="es-MX" sz="2000" dirty="0" err="1" smtClean="0"/>
            <a:t>Exists</a:t>
          </a:r>
          <a:endParaRPr lang="en-US" sz="2000" dirty="0"/>
        </a:p>
      </dgm:t>
    </dgm:pt>
    <dgm:pt modelId="{8C67C072-1713-4C9B-A48B-0017E1AC9118}" type="parTrans" cxnId="{1646FB11-67A0-4530-8867-0D0FD999EB25}">
      <dgm:prSet/>
      <dgm:spPr/>
      <dgm:t>
        <a:bodyPr/>
        <a:lstStyle/>
        <a:p>
          <a:endParaRPr lang="en-US"/>
        </a:p>
      </dgm:t>
    </dgm:pt>
    <dgm:pt modelId="{6184DFA0-194A-49A4-9A52-7B9294EF1B86}" type="sibTrans" cxnId="{1646FB11-67A0-4530-8867-0D0FD999EB25}">
      <dgm:prSet/>
      <dgm:spPr/>
      <dgm:t>
        <a:bodyPr/>
        <a:lstStyle/>
        <a:p>
          <a:endParaRPr lang="en-US"/>
        </a:p>
      </dgm:t>
    </dgm:pt>
    <dgm:pt modelId="{1FCD7559-B830-452B-8AB0-4EB75F3DDFE7}">
      <dgm:prSet phldrT="[Text]" custT="1"/>
      <dgm:spPr/>
      <dgm:t>
        <a:bodyPr/>
        <a:lstStyle/>
        <a:p>
          <a:r>
            <a:rPr lang="en-US" sz="1600" b="0" i="0" dirty="0" err="1" smtClean="0"/>
            <a:t>IsReadOnly</a:t>
          </a:r>
          <a:endParaRPr lang="en-US" sz="1600" dirty="0"/>
        </a:p>
      </dgm:t>
    </dgm:pt>
    <dgm:pt modelId="{5D70E5D3-601A-4E20-BDEC-A50BB39BBF64}" type="parTrans" cxnId="{31E9DA2F-FA00-450F-AE2A-FC9FDD8B116F}">
      <dgm:prSet/>
      <dgm:spPr/>
      <dgm:t>
        <a:bodyPr/>
        <a:lstStyle/>
        <a:p>
          <a:endParaRPr lang="en-US"/>
        </a:p>
      </dgm:t>
    </dgm:pt>
    <dgm:pt modelId="{0D7C8EBE-9517-4833-86B6-0FE8CEF57F02}" type="sibTrans" cxnId="{31E9DA2F-FA00-450F-AE2A-FC9FDD8B116F}">
      <dgm:prSet/>
      <dgm:spPr/>
      <dgm:t>
        <a:bodyPr/>
        <a:lstStyle/>
        <a:p>
          <a:endParaRPr lang="en-US"/>
        </a:p>
      </dgm:t>
    </dgm:pt>
    <dgm:pt modelId="{879586BB-1D5F-43FF-8785-221B3CACAE18}">
      <dgm:prSet phldrT="[Text]" custT="1"/>
      <dgm:spPr/>
      <dgm:t>
        <a:bodyPr/>
        <a:lstStyle/>
        <a:p>
          <a:r>
            <a:rPr lang="es-MX" sz="1400" dirty="0" err="1" smtClean="0"/>
            <a:t>LastAccessTime</a:t>
          </a:r>
          <a:endParaRPr lang="en-US" sz="1400" dirty="0"/>
        </a:p>
      </dgm:t>
    </dgm:pt>
    <dgm:pt modelId="{B3F5576F-522A-474C-AF5E-B339BE21DEA9}" type="parTrans" cxnId="{3D9E96EB-D680-47E0-8A05-D4E214144C37}">
      <dgm:prSet/>
      <dgm:spPr/>
      <dgm:t>
        <a:bodyPr/>
        <a:lstStyle/>
        <a:p>
          <a:endParaRPr lang="en-US"/>
        </a:p>
      </dgm:t>
    </dgm:pt>
    <dgm:pt modelId="{7DB2622D-8480-4E90-9D87-6B6CC6BCDEEC}" type="sibTrans" cxnId="{3D9E96EB-D680-47E0-8A05-D4E214144C37}">
      <dgm:prSet/>
      <dgm:spPr/>
      <dgm:t>
        <a:bodyPr/>
        <a:lstStyle/>
        <a:p>
          <a:endParaRPr lang="en-US"/>
        </a:p>
      </dgm:t>
    </dgm:pt>
    <dgm:pt modelId="{87EC16C1-F49A-4D4E-BC01-63A170515244}">
      <dgm:prSet phldrT="[Text]" custT="1"/>
      <dgm:spPr/>
      <dgm:t>
        <a:bodyPr/>
        <a:lstStyle/>
        <a:p>
          <a:r>
            <a:rPr lang="es-MX" sz="1400" dirty="0" err="1" smtClean="0"/>
            <a:t>DirectoryName</a:t>
          </a:r>
          <a:endParaRPr lang="en-US" sz="1400" dirty="0"/>
        </a:p>
      </dgm:t>
    </dgm:pt>
    <dgm:pt modelId="{5AC9254F-F727-44E8-8B70-F1E109BFA97B}" type="parTrans" cxnId="{96142DED-4097-41D1-A839-FDC733B94B06}">
      <dgm:prSet/>
      <dgm:spPr/>
      <dgm:t>
        <a:bodyPr/>
        <a:lstStyle/>
        <a:p>
          <a:endParaRPr lang="en-US"/>
        </a:p>
      </dgm:t>
    </dgm:pt>
    <dgm:pt modelId="{84416CCB-FA89-4470-B8CE-970948351C3C}" type="sibTrans" cxnId="{96142DED-4097-41D1-A839-FDC733B94B06}">
      <dgm:prSet/>
      <dgm:spPr/>
      <dgm:t>
        <a:bodyPr/>
        <a:lstStyle/>
        <a:p>
          <a:endParaRPr lang="en-US"/>
        </a:p>
      </dgm:t>
    </dgm:pt>
    <dgm:pt modelId="{4C35E4CB-F0EE-42FB-A030-440B64CD63F9}">
      <dgm:prSet phldrT="[Text]" custT="1"/>
      <dgm:spPr/>
      <dgm:t>
        <a:bodyPr/>
        <a:lstStyle/>
        <a:p>
          <a:r>
            <a:rPr lang="es-MX" sz="1400" dirty="0" err="1" smtClean="0"/>
            <a:t>Name</a:t>
          </a:r>
          <a:endParaRPr lang="en-US" sz="1400" dirty="0"/>
        </a:p>
      </dgm:t>
    </dgm:pt>
    <dgm:pt modelId="{411C76ED-B734-4BC2-AEBF-28140157A5FB}" type="parTrans" cxnId="{B728BA33-5B7C-48B3-B5B4-957BDF1CCF0A}">
      <dgm:prSet/>
      <dgm:spPr/>
      <dgm:t>
        <a:bodyPr/>
        <a:lstStyle/>
        <a:p>
          <a:endParaRPr lang="en-US"/>
        </a:p>
      </dgm:t>
    </dgm:pt>
    <dgm:pt modelId="{61448B5B-F000-4FFA-A285-7858DAF4C591}" type="sibTrans" cxnId="{B728BA33-5B7C-48B3-B5B4-957BDF1CCF0A}">
      <dgm:prSet/>
      <dgm:spPr/>
      <dgm:t>
        <a:bodyPr/>
        <a:lstStyle/>
        <a:p>
          <a:endParaRPr lang="en-US"/>
        </a:p>
      </dgm:t>
    </dgm:pt>
    <dgm:pt modelId="{7952947F-5B97-4DB8-9314-EB2579B97027}">
      <dgm:prSet phldrT="[Text]" custT="1"/>
      <dgm:spPr/>
      <dgm:t>
        <a:bodyPr/>
        <a:lstStyle/>
        <a:p>
          <a:r>
            <a:rPr lang="es-MX" sz="1400" dirty="0" err="1" smtClean="0"/>
            <a:t>Length</a:t>
          </a:r>
          <a:endParaRPr lang="en-US" sz="1400" dirty="0"/>
        </a:p>
      </dgm:t>
    </dgm:pt>
    <dgm:pt modelId="{08FE05B1-7E5D-4428-A69F-974C800EB3E5}" type="parTrans" cxnId="{BFC8FE48-7E5F-4D07-AA9B-5B815F6B1B83}">
      <dgm:prSet/>
      <dgm:spPr/>
      <dgm:t>
        <a:bodyPr/>
        <a:lstStyle/>
        <a:p>
          <a:endParaRPr lang="en-US"/>
        </a:p>
      </dgm:t>
    </dgm:pt>
    <dgm:pt modelId="{43CB998B-F1DF-45E3-A551-C9CD99C20A35}" type="sibTrans" cxnId="{BFC8FE48-7E5F-4D07-AA9B-5B815F6B1B83}">
      <dgm:prSet/>
      <dgm:spPr/>
      <dgm:t>
        <a:bodyPr/>
        <a:lstStyle/>
        <a:p>
          <a:endParaRPr lang="en-US"/>
        </a:p>
      </dgm:t>
    </dgm:pt>
    <dgm:pt modelId="{B32FD3ED-9B34-47F5-9DAF-FE2C04EB7E31}" type="pres">
      <dgm:prSet presAssocID="{0638840B-D920-4DF8-BB97-E732358CF62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6542DC9-21C5-49C2-A29E-18E0AEC0A2F6}" type="pres">
      <dgm:prSet presAssocID="{D9AAF0F0-675A-444D-835F-CC4CB3FD5B0E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56E86F-2FB1-4372-9A0B-8DFD01C097E5}" type="pres">
      <dgm:prSet presAssocID="{E5C313BA-0745-4E36-A735-FC7F78D1612C}" presName="sibTrans" presStyleLbl="sibTrans2D1" presStyleIdx="0" presStyleCnt="7"/>
      <dgm:spPr/>
      <dgm:t>
        <a:bodyPr/>
        <a:lstStyle/>
        <a:p>
          <a:endParaRPr lang="en-US"/>
        </a:p>
      </dgm:t>
    </dgm:pt>
    <dgm:pt modelId="{3C762927-8D9A-46EE-AB95-460695F0C72C}" type="pres">
      <dgm:prSet presAssocID="{E5C313BA-0745-4E36-A735-FC7F78D1612C}" presName="connectorText" presStyleLbl="sibTrans2D1" presStyleIdx="0" presStyleCnt="7"/>
      <dgm:spPr/>
      <dgm:t>
        <a:bodyPr/>
        <a:lstStyle/>
        <a:p>
          <a:endParaRPr lang="en-US"/>
        </a:p>
      </dgm:t>
    </dgm:pt>
    <dgm:pt modelId="{D4C84CE1-1072-4722-A7D0-E530C192FF4B}" type="pres">
      <dgm:prSet presAssocID="{D8A8A9E5-614F-4A7C-A3C6-4B4C7442D4B2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F82094-144C-4788-9137-5076C6B5DE98}" type="pres">
      <dgm:prSet presAssocID="{6184DFA0-194A-49A4-9A52-7B9294EF1B86}" presName="sibTrans" presStyleLbl="sibTrans2D1" presStyleIdx="1" presStyleCnt="7"/>
      <dgm:spPr/>
      <dgm:t>
        <a:bodyPr/>
        <a:lstStyle/>
        <a:p>
          <a:endParaRPr lang="en-US"/>
        </a:p>
      </dgm:t>
    </dgm:pt>
    <dgm:pt modelId="{04D895D6-85F5-4C75-BF51-A16859AB6DD5}" type="pres">
      <dgm:prSet presAssocID="{6184DFA0-194A-49A4-9A52-7B9294EF1B86}" presName="connectorText" presStyleLbl="sibTrans2D1" presStyleIdx="1" presStyleCnt="7"/>
      <dgm:spPr/>
      <dgm:t>
        <a:bodyPr/>
        <a:lstStyle/>
        <a:p>
          <a:endParaRPr lang="en-US"/>
        </a:p>
      </dgm:t>
    </dgm:pt>
    <dgm:pt modelId="{9BA3059A-B282-49C7-8690-37DC79F5C42A}" type="pres">
      <dgm:prSet presAssocID="{1FCD7559-B830-452B-8AB0-4EB75F3DDFE7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DA3A9A-E6A1-43E1-BB4D-8EBE36D2534A}" type="pres">
      <dgm:prSet presAssocID="{0D7C8EBE-9517-4833-86B6-0FE8CEF57F02}" presName="sibTrans" presStyleLbl="sibTrans2D1" presStyleIdx="2" presStyleCnt="7"/>
      <dgm:spPr/>
      <dgm:t>
        <a:bodyPr/>
        <a:lstStyle/>
        <a:p>
          <a:endParaRPr lang="en-US"/>
        </a:p>
      </dgm:t>
    </dgm:pt>
    <dgm:pt modelId="{EBD13D2B-FF26-47B2-A503-AE29B9501AA6}" type="pres">
      <dgm:prSet presAssocID="{0D7C8EBE-9517-4833-86B6-0FE8CEF57F02}" presName="connectorText" presStyleLbl="sibTrans2D1" presStyleIdx="2" presStyleCnt="7"/>
      <dgm:spPr/>
      <dgm:t>
        <a:bodyPr/>
        <a:lstStyle/>
        <a:p>
          <a:endParaRPr lang="en-US"/>
        </a:p>
      </dgm:t>
    </dgm:pt>
    <dgm:pt modelId="{7A34757A-C6C7-4C16-BF60-37903B0EF88E}" type="pres">
      <dgm:prSet presAssocID="{879586BB-1D5F-43FF-8785-221B3CACAE18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D1F53C-3586-486B-BB09-5CF8505EF95B}" type="pres">
      <dgm:prSet presAssocID="{7DB2622D-8480-4E90-9D87-6B6CC6BCDEEC}" presName="sibTrans" presStyleLbl="sibTrans2D1" presStyleIdx="3" presStyleCnt="7"/>
      <dgm:spPr/>
      <dgm:t>
        <a:bodyPr/>
        <a:lstStyle/>
        <a:p>
          <a:endParaRPr lang="en-US"/>
        </a:p>
      </dgm:t>
    </dgm:pt>
    <dgm:pt modelId="{32F00511-B065-4B07-858F-E6FC7230CBE1}" type="pres">
      <dgm:prSet presAssocID="{7DB2622D-8480-4E90-9D87-6B6CC6BCDEEC}" presName="connectorText" presStyleLbl="sibTrans2D1" presStyleIdx="3" presStyleCnt="7"/>
      <dgm:spPr/>
      <dgm:t>
        <a:bodyPr/>
        <a:lstStyle/>
        <a:p>
          <a:endParaRPr lang="en-US"/>
        </a:p>
      </dgm:t>
    </dgm:pt>
    <dgm:pt modelId="{741AE918-0A28-4C62-B35D-4FA39D1F1035}" type="pres">
      <dgm:prSet presAssocID="{87EC16C1-F49A-4D4E-BC01-63A170515244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689B6B-043E-4679-82D2-12AC47DDE57C}" type="pres">
      <dgm:prSet presAssocID="{84416CCB-FA89-4470-B8CE-970948351C3C}" presName="sibTrans" presStyleLbl="sibTrans2D1" presStyleIdx="4" presStyleCnt="7"/>
      <dgm:spPr/>
      <dgm:t>
        <a:bodyPr/>
        <a:lstStyle/>
        <a:p>
          <a:endParaRPr lang="en-US"/>
        </a:p>
      </dgm:t>
    </dgm:pt>
    <dgm:pt modelId="{1691DE2C-CACE-4B06-9733-AC73AFBDBAC7}" type="pres">
      <dgm:prSet presAssocID="{84416CCB-FA89-4470-B8CE-970948351C3C}" presName="connectorText" presStyleLbl="sibTrans2D1" presStyleIdx="4" presStyleCnt="7"/>
      <dgm:spPr/>
      <dgm:t>
        <a:bodyPr/>
        <a:lstStyle/>
        <a:p>
          <a:endParaRPr lang="en-US"/>
        </a:p>
      </dgm:t>
    </dgm:pt>
    <dgm:pt modelId="{7AF7C7CD-5523-4F66-A908-DF581F107463}" type="pres">
      <dgm:prSet presAssocID="{4C35E4CB-F0EE-42FB-A030-440B64CD63F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EEEB36-E53F-4F3F-B250-DCFD15046D17}" type="pres">
      <dgm:prSet presAssocID="{61448B5B-F000-4FFA-A285-7858DAF4C591}" presName="sibTrans" presStyleLbl="sibTrans2D1" presStyleIdx="5" presStyleCnt="7"/>
      <dgm:spPr/>
      <dgm:t>
        <a:bodyPr/>
        <a:lstStyle/>
        <a:p>
          <a:endParaRPr lang="en-US"/>
        </a:p>
      </dgm:t>
    </dgm:pt>
    <dgm:pt modelId="{FA5DDB60-8920-40F1-B7F6-CC51467642DB}" type="pres">
      <dgm:prSet presAssocID="{61448B5B-F000-4FFA-A285-7858DAF4C591}" presName="connectorText" presStyleLbl="sibTrans2D1" presStyleIdx="5" presStyleCnt="7"/>
      <dgm:spPr/>
      <dgm:t>
        <a:bodyPr/>
        <a:lstStyle/>
        <a:p>
          <a:endParaRPr lang="en-US"/>
        </a:p>
      </dgm:t>
    </dgm:pt>
    <dgm:pt modelId="{3A1B1375-6C92-49E1-B2F8-3891112A7A41}" type="pres">
      <dgm:prSet presAssocID="{7952947F-5B97-4DB8-9314-EB2579B97027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C31D40-289A-4547-A7A4-CB8B583CB8BA}" type="pres">
      <dgm:prSet presAssocID="{43CB998B-F1DF-45E3-A551-C9CD99C20A35}" presName="sibTrans" presStyleLbl="sibTrans2D1" presStyleIdx="6" presStyleCnt="7"/>
      <dgm:spPr/>
      <dgm:t>
        <a:bodyPr/>
        <a:lstStyle/>
        <a:p>
          <a:endParaRPr lang="en-US"/>
        </a:p>
      </dgm:t>
    </dgm:pt>
    <dgm:pt modelId="{BF04D6E8-68B7-4EAC-8DE4-0E2483208C62}" type="pres">
      <dgm:prSet presAssocID="{43CB998B-F1DF-45E3-A551-C9CD99C20A35}" presName="connectorText" presStyleLbl="sibTrans2D1" presStyleIdx="6" presStyleCnt="7"/>
      <dgm:spPr/>
      <dgm:t>
        <a:bodyPr/>
        <a:lstStyle/>
        <a:p>
          <a:endParaRPr lang="en-US"/>
        </a:p>
      </dgm:t>
    </dgm:pt>
  </dgm:ptLst>
  <dgm:cxnLst>
    <dgm:cxn modelId="{1646FB11-67A0-4530-8867-0D0FD999EB25}" srcId="{0638840B-D920-4DF8-BB97-E732358CF622}" destId="{D8A8A9E5-614F-4A7C-A3C6-4B4C7442D4B2}" srcOrd="1" destOrd="0" parTransId="{8C67C072-1713-4C9B-A48B-0017E1AC9118}" sibTransId="{6184DFA0-194A-49A4-9A52-7B9294EF1B86}"/>
    <dgm:cxn modelId="{FC39554C-95B4-4BCE-8AE3-702F65835EB6}" type="presOf" srcId="{0D7C8EBE-9517-4833-86B6-0FE8CEF57F02}" destId="{22DA3A9A-E6A1-43E1-BB4D-8EBE36D2534A}" srcOrd="0" destOrd="0" presId="urn:microsoft.com/office/officeart/2005/8/layout/cycle2"/>
    <dgm:cxn modelId="{1ABC03F2-E353-4B87-B5D7-BEB92FDA21A2}" type="presOf" srcId="{7DB2622D-8480-4E90-9D87-6B6CC6BCDEEC}" destId="{F3D1F53C-3586-486B-BB09-5CF8505EF95B}" srcOrd="0" destOrd="0" presId="urn:microsoft.com/office/officeart/2005/8/layout/cycle2"/>
    <dgm:cxn modelId="{7B413D2F-980F-4C71-A504-CD764B9AC92E}" type="presOf" srcId="{0D7C8EBE-9517-4833-86B6-0FE8CEF57F02}" destId="{EBD13D2B-FF26-47B2-A503-AE29B9501AA6}" srcOrd="1" destOrd="0" presId="urn:microsoft.com/office/officeart/2005/8/layout/cycle2"/>
    <dgm:cxn modelId="{056897E7-8E64-4318-8D7B-28C231FE0459}" type="presOf" srcId="{43CB998B-F1DF-45E3-A551-C9CD99C20A35}" destId="{BF04D6E8-68B7-4EAC-8DE4-0E2483208C62}" srcOrd="1" destOrd="0" presId="urn:microsoft.com/office/officeart/2005/8/layout/cycle2"/>
    <dgm:cxn modelId="{E9DC4F9B-AB1D-4FAB-A24E-BA9E88370290}" type="presOf" srcId="{1FCD7559-B830-452B-8AB0-4EB75F3DDFE7}" destId="{9BA3059A-B282-49C7-8690-37DC79F5C42A}" srcOrd="0" destOrd="0" presId="urn:microsoft.com/office/officeart/2005/8/layout/cycle2"/>
    <dgm:cxn modelId="{0B05B290-DEFF-43CC-BC6F-D4604CDB23D0}" type="presOf" srcId="{6184DFA0-194A-49A4-9A52-7B9294EF1B86}" destId="{0DF82094-144C-4788-9137-5076C6B5DE98}" srcOrd="0" destOrd="0" presId="urn:microsoft.com/office/officeart/2005/8/layout/cycle2"/>
    <dgm:cxn modelId="{3D9E96EB-D680-47E0-8A05-D4E214144C37}" srcId="{0638840B-D920-4DF8-BB97-E732358CF622}" destId="{879586BB-1D5F-43FF-8785-221B3CACAE18}" srcOrd="3" destOrd="0" parTransId="{B3F5576F-522A-474C-AF5E-B339BE21DEA9}" sibTransId="{7DB2622D-8480-4E90-9D87-6B6CC6BCDEEC}"/>
    <dgm:cxn modelId="{05A22B97-3944-4F57-AB5D-54B819489B65}" type="presOf" srcId="{D9AAF0F0-675A-444D-835F-CC4CB3FD5B0E}" destId="{46542DC9-21C5-49C2-A29E-18E0AEC0A2F6}" srcOrd="0" destOrd="0" presId="urn:microsoft.com/office/officeart/2005/8/layout/cycle2"/>
    <dgm:cxn modelId="{8D8C308A-38C4-4FBF-8E27-2FDAAEBA085D}" type="presOf" srcId="{D8A8A9E5-614F-4A7C-A3C6-4B4C7442D4B2}" destId="{D4C84CE1-1072-4722-A7D0-E530C192FF4B}" srcOrd="0" destOrd="0" presId="urn:microsoft.com/office/officeart/2005/8/layout/cycle2"/>
    <dgm:cxn modelId="{31E9DA2F-FA00-450F-AE2A-FC9FDD8B116F}" srcId="{0638840B-D920-4DF8-BB97-E732358CF622}" destId="{1FCD7559-B830-452B-8AB0-4EB75F3DDFE7}" srcOrd="2" destOrd="0" parTransId="{5D70E5D3-601A-4E20-BDEC-A50BB39BBF64}" sibTransId="{0D7C8EBE-9517-4833-86B6-0FE8CEF57F02}"/>
    <dgm:cxn modelId="{8CA32705-CC8D-4705-B00F-6C717EF5D3C2}" type="presOf" srcId="{84416CCB-FA89-4470-B8CE-970948351C3C}" destId="{14689B6B-043E-4679-82D2-12AC47DDE57C}" srcOrd="0" destOrd="0" presId="urn:microsoft.com/office/officeart/2005/8/layout/cycle2"/>
    <dgm:cxn modelId="{A5B50BDF-E6B8-4909-A262-F185D06F3E62}" type="presOf" srcId="{E5C313BA-0745-4E36-A735-FC7F78D1612C}" destId="{2F56E86F-2FB1-4372-9A0B-8DFD01C097E5}" srcOrd="0" destOrd="0" presId="urn:microsoft.com/office/officeart/2005/8/layout/cycle2"/>
    <dgm:cxn modelId="{BFC8FE48-7E5F-4D07-AA9B-5B815F6B1B83}" srcId="{0638840B-D920-4DF8-BB97-E732358CF622}" destId="{7952947F-5B97-4DB8-9314-EB2579B97027}" srcOrd="6" destOrd="0" parTransId="{08FE05B1-7E5D-4428-A69F-974C800EB3E5}" sibTransId="{43CB998B-F1DF-45E3-A551-C9CD99C20A35}"/>
    <dgm:cxn modelId="{D46C6D28-3F39-462F-B3B2-D93E997CD442}" type="presOf" srcId="{7DB2622D-8480-4E90-9D87-6B6CC6BCDEEC}" destId="{32F00511-B065-4B07-858F-E6FC7230CBE1}" srcOrd="1" destOrd="0" presId="urn:microsoft.com/office/officeart/2005/8/layout/cycle2"/>
    <dgm:cxn modelId="{246E3433-6FFA-46F4-805E-D3F810D65E65}" type="presOf" srcId="{7952947F-5B97-4DB8-9314-EB2579B97027}" destId="{3A1B1375-6C92-49E1-B2F8-3891112A7A41}" srcOrd="0" destOrd="0" presId="urn:microsoft.com/office/officeart/2005/8/layout/cycle2"/>
    <dgm:cxn modelId="{F6F48C76-6B9C-4B24-B7CC-A1880C3D9BD6}" type="presOf" srcId="{879586BB-1D5F-43FF-8785-221B3CACAE18}" destId="{7A34757A-C6C7-4C16-BF60-37903B0EF88E}" srcOrd="0" destOrd="0" presId="urn:microsoft.com/office/officeart/2005/8/layout/cycle2"/>
    <dgm:cxn modelId="{B728BA33-5B7C-48B3-B5B4-957BDF1CCF0A}" srcId="{0638840B-D920-4DF8-BB97-E732358CF622}" destId="{4C35E4CB-F0EE-42FB-A030-440B64CD63F9}" srcOrd="5" destOrd="0" parTransId="{411C76ED-B734-4BC2-AEBF-28140157A5FB}" sibTransId="{61448B5B-F000-4FFA-A285-7858DAF4C591}"/>
    <dgm:cxn modelId="{1AA9DEF9-F153-404C-A2C8-05F97E7A94BE}" type="presOf" srcId="{61448B5B-F000-4FFA-A285-7858DAF4C591}" destId="{FA5DDB60-8920-40F1-B7F6-CC51467642DB}" srcOrd="1" destOrd="0" presId="urn:microsoft.com/office/officeart/2005/8/layout/cycle2"/>
    <dgm:cxn modelId="{23D662AA-C953-4FB5-BBF5-63604A29941B}" type="presOf" srcId="{E5C313BA-0745-4E36-A735-FC7F78D1612C}" destId="{3C762927-8D9A-46EE-AB95-460695F0C72C}" srcOrd="1" destOrd="0" presId="urn:microsoft.com/office/officeart/2005/8/layout/cycle2"/>
    <dgm:cxn modelId="{03A96538-8A7D-464D-BD57-8A525DFBB727}" type="presOf" srcId="{0638840B-D920-4DF8-BB97-E732358CF622}" destId="{B32FD3ED-9B34-47F5-9DAF-FE2C04EB7E31}" srcOrd="0" destOrd="0" presId="urn:microsoft.com/office/officeart/2005/8/layout/cycle2"/>
    <dgm:cxn modelId="{5F27C8F8-8214-474E-BE7B-44D6EFBF0D45}" type="presOf" srcId="{6184DFA0-194A-49A4-9A52-7B9294EF1B86}" destId="{04D895D6-85F5-4C75-BF51-A16859AB6DD5}" srcOrd="1" destOrd="0" presId="urn:microsoft.com/office/officeart/2005/8/layout/cycle2"/>
    <dgm:cxn modelId="{543E4583-E604-4C80-B7E8-3EAB53A45E8C}" type="presOf" srcId="{4C35E4CB-F0EE-42FB-A030-440B64CD63F9}" destId="{7AF7C7CD-5523-4F66-A908-DF581F107463}" srcOrd="0" destOrd="0" presId="urn:microsoft.com/office/officeart/2005/8/layout/cycle2"/>
    <dgm:cxn modelId="{40EC3697-B526-46AB-A467-F5EF810A3A80}" type="presOf" srcId="{61448B5B-F000-4FFA-A285-7858DAF4C591}" destId="{0FEEEB36-E53F-4F3F-B250-DCFD15046D17}" srcOrd="0" destOrd="0" presId="urn:microsoft.com/office/officeart/2005/8/layout/cycle2"/>
    <dgm:cxn modelId="{96142DED-4097-41D1-A839-FDC733B94B06}" srcId="{0638840B-D920-4DF8-BB97-E732358CF622}" destId="{87EC16C1-F49A-4D4E-BC01-63A170515244}" srcOrd="4" destOrd="0" parTransId="{5AC9254F-F727-44E8-8B70-F1E109BFA97B}" sibTransId="{84416CCB-FA89-4470-B8CE-970948351C3C}"/>
    <dgm:cxn modelId="{B2E8D5F7-AC6F-4BA9-A45F-81CA51AFC797}" type="presOf" srcId="{43CB998B-F1DF-45E3-A551-C9CD99C20A35}" destId="{4FC31D40-289A-4547-A7A4-CB8B583CB8BA}" srcOrd="0" destOrd="0" presId="urn:microsoft.com/office/officeart/2005/8/layout/cycle2"/>
    <dgm:cxn modelId="{7A885016-87A1-4830-AD4E-3710D2BCAE7F}" type="presOf" srcId="{84416CCB-FA89-4470-B8CE-970948351C3C}" destId="{1691DE2C-CACE-4B06-9733-AC73AFBDBAC7}" srcOrd="1" destOrd="0" presId="urn:microsoft.com/office/officeart/2005/8/layout/cycle2"/>
    <dgm:cxn modelId="{13E40333-47F6-4B46-B303-D9FA7BF7CDAF}" srcId="{0638840B-D920-4DF8-BB97-E732358CF622}" destId="{D9AAF0F0-675A-444D-835F-CC4CB3FD5B0E}" srcOrd="0" destOrd="0" parTransId="{5249B2E7-B031-42D9-8945-2D32890F4BBA}" sibTransId="{E5C313BA-0745-4E36-A735-FC7F78D1612C}"/>
    <dgm:cxn modelId="{93F4C38D-738C-41AB-8636-BAB51667A165}" type="presOf" srcId="{87EC16C1-F49A-4D4E-BC01-63A170515244}" destId="{741AE918-0A28-4C62-B35D-4FA39D1F1035}" srcOrd="0" destOrd="0" presId="urn:microsoft.com/office/officeart/2005/8/layout/cycle2"/>
    <dgm:cxn modelId="{7D2ECDF2-6DC4-441C-B85D-9FC1EFE3B885}" type="presParOf" srcId="{B32FD3ED-9B34-47F5-9DAF-FE2C04EB7E31}" destId="{46542DC9-21C5-49C2-A29E-18E0AEC0A2F6}" srcOrd="0" destOrd="0" presId="urn:microsoft.com/office/officeart/2005/8/layout/cycle2"/>
    <dgm:cxn modelId="{F73A3CDA-1714-42E6-95E5-2E13F0A6BCE5}" type="presParOf" srcId="{B32FD3ED-9B34-47F5-9DAF-FE2C04EB7E31}" destId="{2F56E86F-2FB1-4372-9A0B-8DFD01C097E5}" srcOrd="1" destOrd="0" presId="urn:microsoft.com/office/officeart/2005/8/layout/cycle2"/>
    <dgm:cxn modelId="{52432CA8-C56C-44E9-AA54-073588811941}" type="presParOf" srcId="{2F56E86F-2FB1-4372-9A0B-8DFD01C097E5}" destId="{3C762927-8D9A-46EE-AB95-460695F0C72C}" srcOrd="0" destOrd="0" presId="urn:microsoft.com/office/officeart/2005/8/layout/cycle2"/>
    <dgm:cxn modelId="{44FF4806-C407-4BE9-9D1C-A61F2E5E25AA}" type="presParOf" srcId="{B32FD3ED-9B34-47F5-9DAF-FE2C04EB7E31}" destId="{D4C84CE1-1072-4722-A7D0-E530C192FF4B}" srcOrd="2" destOrd="0" presId="urn:microsoft.com/office/officeart/2005/8/layout/cycle2"/>
    <dgm:cxn modelId="{95F1AB7D-1978-4B91-A422-D4485D852A02}" type="presParOf" srcId="{B32FD3ED-9B34-47F5-9DAF-FE2C04EB7E31}" destId="{0DF82094-144C-4788-9137-5076C6B5DE98}" srcOrd="3" destOrd="0" presId="urn:microsoft.com/office/officeart/2005/8/layout/cycle2"/>
    <dgm:cxn modelId="{74A2D6D3-0A1B-4F25-ABD7-5101B39A8ACB}" type="presParOf" srcId="{0DF82094-144C-4788-9137-5076C6B5DE98}" destId="{04D895D6-85F5-4C75-BF51-A16859AB6DD5}" srcOrd="0" destOrd="0" presId="urn:microsoft.com/office/officeart/2005/8/layout/cycle2"/>
    <dgm:cxn modelId="{2451209B-9590-490C-8275-E79E8169FF33}" type="presParOf" srcId="{B32FD3ED-9B34-47F5-9DAF-FE2C04EB7E31}" destId="{9BA3059A-B282-49C7-8690-37DC79F5C42A}" srcOrd="4" destOrd="0" presId="urn:microsoft.com/office/officeart/2005/8/layout/cycle2"/>
    <dgm:cxn modelId="{B5328F02-AEE9-454E-914A-1AAE9DB8EECC}" type="presParOf" srcId="{B32FD3ED-9B34-47F5-9DAF-FE2C04EB7E31}" destId="{22DA3A9A-E6A1-43E1-BB4D-8EBE36D2534A}" srcOrd="5" destOrd="0" presId="urn:microsoft.com/office/officeart/2005/8/layout/cycle2"/>
    <dgm:cxn modelId="{E2F497E0-6AED-4DF5-AC49-6110D5795C61}" type="presParOf" srcId="{22DA3A9A-E6A1-43E1-BB4D-8EBE36D2534A}" destId="{EBD13D2B-FF26-47B2-A503-AE29B9501AA6}" srcOrd="0" destOrd="0" presId="urn:microsoft.com/office/officeart/2005/8/layout/cycle2"/>
    <dgm:cxn modelId="{512ECBE7-EDAF-433F-9F6B-EF60313217A2}" type="presParOf" srcId="{B32FD3ED-9B34-47F5-9DAF-FE2C04EB7E31}" destId="{7A34757A-C6C7-4C16-BF60-37903B0EF88E}" srcOrd="6" destOrd="0" presId="urn:microsoft.com/office/officeart/2005/8/layout/cycle2"/>
    <dgm:cxn modelId="{B28B5A52-8514-4189-B7B1-B569BC4DD07E}" type="presParOf" srcId="{B32FD3ED-9B34-47F5-9DAF-FE2C04EB7E31}" destId="{F3D1F53C-3586-486B-BB09-5CF8505EF95B}" srcOrd="7" destOrd="0" presId="urn:microsoft.com/office/officeart/2005/8/layout/cycle2"/>
    <dgm:cxn modelId="{8787154B-0907-4440-85B4-0D46238D2E24}" type="presParOf" srcId="{F3D1F53C-3586-486B-BB09-5CF8505EF95B}" destId="{32F00511-B065-4B07-858F-E6FC7230CBE1}" srcOrd="0" destOrd="0" presId="urn:microsoft.com/office/officeart/2005/8/layout/cycle2"/>
    <dgm:cxn modelId="{344D252F-2307-4D55-A3A7-AEC1890A61A1}" type="presParOf" srcId="{B32FD3ED-9B34-47F5-9DAF-FE2C04EB7E31}" destId="{741AE918-0A28-4C62-B35D-4FA39D1F1035}" srcOrd="8" destOrd="0" presId="urn:microsoft.com/office/officeart/2005/8/layout/cycle2"/>
    <dgm:cxn modelId="{7094F404-2732-40F5-9F20-64A722C733F9}" type="presParOf" srcId="{B32FD3ED-9B34-47F5-9DAF-FE2C04EB7E31}" destId="{14689B6B-043E-4679-82D2-12AC47DDE57C}" srcOrd="9" destOrd="0" presId="urn:microsoft.com/office/officeart/2005/8/layout/cycle2"/>
    <dgm:cxn modelId="{CEFADAE1-BE1C-4D5F-ABDC-4CC46936076B}" type="presParOf" srcId="{14689B6B-043E-4679-82D2-12AC47DDE57C}" destId="{1691DE2C-CACE-4B06-9733-AC73AFBDBAC7}" srcOrd="0" destOrd="0" presId="urn:microsoft.com/office/officeart/2005/8/layout/cycle2"/>
    <dgm:cxn modelId="{AB4C7E1C-AFC1-44A9-8C4B-91219E57C346}" type="presParOf" srcId="{B32FD3ED-9B34-47F5-9DAF-FE2C04EB7E31}" destId="{7AF7C7CD-5523-4F66-A908-DF581F107463}" srcOrd="10" destOrd="0" presId="urn:microsoft.com/office/officeart/2005/8/layout/cycle2"/>
    <dgm:cxn modelId="{64CE0EC8-9E2D-4566-9676-ADD96F7C4031}" type="presParOf" srcId="{B32FD3ED-9B34-47F5-9DAF-FE2C04EB7E31}" destId="{0FEEEB36-E53F-4F3F-B250-DCFD15046D17}" srcOrd="11" destOrd="0" presId="urn:microsoft.com/office/officeart/2005/8/layout/cycle2"/>
    <dgm:cxn modelId="{1B0CB626-C95A-47EC-A424-DFBB622C166E}" type="presParOf" srcId="{0FEEEB36-E53F-4F3F-B250-DCFD15046D17}" destId="{FA5DDB60-8920-40F1-B7F6-CC51467642DB}" srcOrd="0" destOrd="0" presId="urn:microsoft.com/office/officeart/2005/8/layout/cycle2"/>
    <dgm:cxn modelId="{230FDA45-5CB2-4457-B8A5-05823DCB90C3}" type="presParOf" srcId="{B32FD3ED-9B34-47F5-9DAF-FE2C04EB7E31}" destId="{3A1B1375-6C92-49E1-B2F8-3891112A7A41}" srcOrd="12" destOrd="0" presId="urn:microsoft.com/office/officeart/2005/8/layout/cycle2"/>
    <dgm:cxn modelId="{926738C8-6AEB-425D-9F39-75A08D4D1B37}" type="presParOf" srcId="{B32FD3ED-9B34-47F5-9DAF-FE2C04EB7E31}" destId="{4FC31D40-289A-4547-A7A4-CB8B583CB8BA}" srcOrd="13" destOrd="0" presId="urn:microsoft.com/office/officeart/2005/8/layout/cycle2"/>
    <dgm:cxn modelId="{06313EB3-F9AF-420E-A9D6-501D99977E2E}" type="presParOf" srcId="{4FC31D40-289A-4547-A7A4-CB8B583CB8BA}" destId="{BF04D6E8-68B7-4EAC-8DE4-0E2483208C6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55BDEA4-69CF-43C7-A9A7-BC51A463228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73F59241-7883-4316-8B29-89A27297A1A8}">
      <dgm:prSet phldrT="[Text]"/>
      <dgm:spPr/>
      <dgm:t>
        <a:bodyPr/>
        <a:lstStyle/>
        <a:p>
          <a:r>
            <a:rPr lang="es-MX" dirty="0" err="1" smtClean="0"/>
            <a:t>OnCreated</a:t>
          </a:r>
          <a:endParaRPr lang="en-US" dirty="0"/>
        </a:p>
      </dgm:t>
    </dgm:pt>
    <dgm:pt modelId="{89A7B03D-37CC-4E6A-87F4-0F96D28A86A2}" type="parTrans" cxnId="{9B647E74-AE05-4A38-A316-B770FE8C3964}">
      <dgm:prSet/>
      <dgm:spPr/>
      <dgm:t>
        <a:bodyPr/>
        <a:lstStyle/>
        <a:p>
          <a:endParaRPr lang="en-US"/>
        </a:p>
      </dgm:t>
    </dgm:pt>
    <dgm:pt modelId="{8145B495-6306-422E-A8A4-D809B826B872}" type="sibTrans" cxnId="{9B647E74-AE05-4A38-A316-B770FE8C3964}">
      <dgm:prSet/>
      <dgm:spPr/>
      <dgm:t>
        <a:bodyPr/>
        <a:lstStyle/>
        <a:p>
          <a:endParaRPr lang="en-US"/>
        </a:p>
      </dgm:t>
    </dgm:pt>
    <dgm:pt modelId="{55C65479-1410-40A4-BFB9-7ADF80692CB2}">
      <dgm:prSet phldrT="[Text]"/>
      <dgm:spPr/>
      <dgm:t>
        <a:bodyPr/>
        <a:lstStyle/>
        <a:p>
          <a:r>
            <a:rPr lang="es-MX" dirty="0" err="1" smtClean="0"/>
            <a:t>OnRenamed</a:t>
          </a:r>
          <a:endParaRPr lang="en-US" dirty="0"/>
        </a:p>
      </dgm:t>
    </dgm:pt>
    <dgm:pt modelId="{468BE4B0-AB48-460A-A1FF-2707060FDF75}" type="parTrans" cxnId="{EEEB5B0D-2CA7-4D7A-8CF7-E6EA39BEDC8F}">
      <dgm:prSet/>
      <dgm:spPr/>
      <dgm:t>
        <a:bodyPr/>
        <a:lstStyle/>
        <a:p>
          <a:endParaRPr lang="en-US"/>
        </a:p>
      </dgm:t>
    </dgm:pt>
    <dgm:pt modelId="{4A3D7D41-E4DC-47B9-ABD9-E2425D946532}" type="sibTrans" cxnId="{EEEB5B0D-2CA7-4D7A-8CF7-E6EA39BEDC8F}">
      <dgm:prSet/>
      <dgm:spPr/>
      <dgm:t>
        <a:bodyPr/>
        <a:lstStyle/>
        <a:p>
          <a:endParaRPr lang="en-US"/>
        </a:p>
      </dgm:t>
    </dgm:pt>
    <dgm:pt modelId="{F52790C1-4932-4D69-A7E6-83D4556E445F}">
      <dgm:prSet phldrT="[Text]"/>
      <dgm:spPr/>
      <dgm:t>
        <a:bodyPr/>
        <a:lstStyle/>
        <a:p>
          <a:r>
            <a:rPr lang="es-MX" dirty="0" err="1" smtClean="0"/>
            <a:t>OnDeleted</a:t>
          </a:r>
          <a:endParaRPr lang="en-US" dirty="0"/>
        </a:p>
      </dgm:t>
    </dgm:pt>
    <dgm:pt modelId="{79F41D09-1F70-4393-A66E-357C52E504B3}" type="parTrans" cxnId="{121C8223-6122-4BBB-A611-D5D9085FAB93}">
      <dgm:prSet/>
      <dgm:spPr/>
      <dgm:t>
        <a:bodyPr/>
        <a:lstStyle/>
        <a:p>
          <a:endParaRPr lang="en-US"/>
        </a:p>
      </dgm:t>
    </dgm:pt>
    <dgm:pt modelId="{0BC3D593-D6D5-4449-BE86-30D821B88F43}" type="sibTrans" cxnId="{121C8223-6122-4BBB-A611-D5D9085FAB93}">
      <dgm:prSet/>
      <dgm:spPr/>
      <dgm:t>
        <a:bodyPr/>
        <a:lstStyle/>
        <a:p>
          <a:endParaRPr lang="en-US"/>
        </a:p>
      </dgm:t>
    </dgm:pt>
    <dgm:pt modelId="{84350BB3-CFD5-4627-8F13-C51F127CF38D}">
      <dgm:prSet phldrT="[Text]"/>
      <dgm:spPr/>
      <dgm:t>
        <a:bodyPr/>
        <a:lstStyle/>
        <a:p>
          <a:r>
            <a:rPr lang="es-MX" smtClean="0"/>
            <a:t>OnChenged</a:t>
          </a:r>
          <a:endParaRPr lang="en-US" dirty="0"/>
        </a:p>
      </dgm:t>
    </dgm:pt>
    <dgm:pt modelId="{0F7A2C1D-7798-44F5-83AA-2598A9990C5D}" type="parTrans" cxnId="{5C264FB1-9DFA-40D8-B3E2-3665D6BF3C54}">
      <dgm:prSet/>
      <dgm:spPr/>
      <dgm:t>
        <a:bodyPr/>
        <a:lstStyle/>
        <a:p>
          <a:endParaRPr lang="en-US"/>
        </a:p>
      </dgm:t>
    </dgm:pt>
    <dgm:pt modelId="{EA1F75D2-BE26-4057-8564-5EC6FD2C406B}" type="sibTrans" cxnId="{5C264FB1-9DFA-40D8-B3E2-3665D6BF3C54}">
      <dgm:prSet/>
      <dgm:spPr/>
      <dgm:t>
        <a:bodyPr/>
        <a:lstStyle/>
        <a:p>
          <a:endParaRPr lang="en-US"/>
        </a:p>
      </dgm:t>
    </dgm:pt>
    <dgm:pt modelId="{DB8AE19F-7E40-4224-A7E7-FB32F12F2F85}" type="pres">
      <dgm:prSet presAssocID="{155BDEA4-69CF-43C7-A9A7-BC51A463228C}" presName="CompostProcess" presStyleCnt="0">
        <dgm:presLayoutVars>
          <dgm:dir/>
          <dgm:resizeHandles val="exact"/>
        </dgm:presLayoutVars>
      </dgm:prSet>
      <dgm:spPr/>
    </dgm:pt>
    <dgm:pt modelId="{57B826FE-982E-45E1-8F70-306068AE9B30}" type="pres">
      <dgm:prSet presAssocID="{155BDEA4-69CF-43C7-A9A7-BC51A463228C}" presName="arrow" presStyleLbl="bgShp" presStyleIdx="0" presStyleCnt="1"/>
      <dgm:spPr/>
    </dgm:pt>
    <dgm:pt modelId="{EF5D4CAB-DF13-4F57-B551-E16C38EFFB2B}" type="pres">
      <dgm:prSet presAssocID="{155BDEA4-69CF-43C7-A9A7-BC51A463228C}" presName="linearProcess" presStyleCnt="0"/>
      <dgm:spPr/>
    </dgm:pt>
    <dgm:pt modelId="{5D133C35-8930-4FB1-B764-2C300066A3F9}" type="pres">
      <dgm:prSet presAssocID="{73F59241-7883-4316-8B29-89A27297A1A8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13F14B-43F7-44C6-8D9C-16E414F8F3BD}" type="pres">
      <dgm:prSet presAssocID="{8145B495-6306-422E-A8A4-D809B826B872}" presName="sibTrans" presStyleCnt="0"/>
      <dgm:spPr/>
    </dgm:pt>
    <dgm:pt modelId="{09ED2039-87CB-4945-9172-9C0F6A018A40}" type="pres">
      <dgm:prSet presAssocID="{55C65479-1410-40A4-BFB9-7ADF80692CB2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0B664E-23FA-43BE-A410-4099E68806B4}" type="pres">
      <dgm:prSet presAssocID="{4A3D7D41-E4DC-47B9-ABD9-E2425D946532}" presName="sibTrans" presStyleCnt="0"/>
      <dgm:spPr/>
    </dgm:pt>
    <dgm:pt modelId="{3CD9EF12-CB97-4E48-8151-430E9D3459CE}" type="pres">
      <dgm:prSet presAssocID="{F52790C1-4932-4D69-A7E6-83D4556E445F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6B17E2-F2C6-4AFB-8194-33EEC0ABBD6D}" type="pres">
      <dgm:prSet presAssocID="{0BC3D593-D6D5-4449-BE86-30D821B88F43}" presName="sibTrans" presStyleCnt="0"/>
      <dgm:spPr/>
    </dgm:pt>
    <dgm:pt modelId="{BEF6D5FA-FB79-427A-80BB-572308BCD202}" type="pres">
      <dgm:prSet presAssocID="{84350BB3-CFD5-4627-8F13-C51F127CF38D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8AB8413-0105-4505-AAAE-E99E0DBBE942}" type="presOf" srcId="{84350BB3-CFD5-4627-8F13-C51F127CF38D}" destId="{BEF6D5FA-FB79-427A-80BB-572308BCD202}" srcOrd="0" destOrd="0" presId="urn:microsoft.com/office/officeart/2005/8/layout/hProcess9"/>
    <dgm:cxn modelId="{50B70AD9-E402-4450-B0C0-088EE641CBC4}" type="presOf" srcId="{155BDEA4-69CF-43C7-A9A7-BC51A463228C}" destId="{DB8AE19F-7E40-4224-A7E7-FB32F12F2F85}" srcOrd="0" destOrd="0" presId="urn:microsoft.com/office/officeart/2005/8/layout/hProcess9"/>
    <dgm:cxn modelId="{7A6135A8-FD95-4226-A423-072CD629C561}" type="presOf" srcId="{73F59241-7883-4316-8B29-89A27297A1A8}" destId="{5D133C35-8930-4FB1-B764-2C300066A3F9}" srcOrd="0" destOrd="0" presId="urn:microsoft.com/office/officeart/2005/8/layout/hProcess9"/>
    <dgm:cxn modelId="{9B647E74-AE05-4A38-A316-B770FE8C3964}" srcId="{155BDEA4-69CF-43C7-A9A7-BC51A463228C}" destId="{73F59241-7883-4316-8B29-89A27297A1A8}" srcOrd="0" destOrd="0" parTransId="{89A7B03D-37CC-4E6A-87F4-0F96D28A86A2}" sibTransId="{8145B495-6306-422E-A8A4-D809B826B872}"/>
    <dgm:cxn modelId="{121C8223-6122-4BBB-A611-D5D9085FAB93}" srcId="{155BDEA4-69CF-43C7-A9A7-BC51A463228C}" destId="{F52790C1-4932-4D69-A7E6-83D4556E445F}" srcOrd="2" destOrd="0" parTransId="{79F41D09-1F70-4393-A66E-357C52E504B3}" sibTransId="{0BC3D593-D6D5-4449-BE86-30D821B88F43}"/>
    <dgm:cxn modelId="{4FBD2DE8-D4D2-46CB-8616-65EE9E7B5AE0}" type="presOf" srcId="{F52790C1-4932-4D69-A7E6-83D4556E445F}" destId="{3CD9EF12-CB97-4E48-8151-430E9D3459CE}" srcOrd="0" destOrd="0" presId="urn:microsoft.com/office/officeart/2005/8/layout/hProcess9"/>
    <dgm:cxn modelId="{F89353BC-3268-49DB-ABD7-07A245C24F33}" type="presOf" srcId="{55C65479-1410-40A4-BFB9-7ADF80692CB2}" destId="{09ED2039-87CB-4945-9172-9C0F6A018A40}" srcOrd="0" destOrd="0" presId="urn:microsoft.com/office/officeart/2005/8/layout/hProcess9"/>
    <dgm:cxn modelId="{EEEB5B0D-2CA7-4D7A-8CF7-E6EA39BEDC8F}" srcId="{155BDEA4-69CF-43C7-A9A7-BC51A463228C}" destId="{55C65479-1410-40A4-BFB9-7ADF80692CB2}" srcOrd="1" destOrd="0" parTransId="{468BE4B0-AB48-460A-A1FF-2707060FDF75}" sibTransId="{4A3D7D41-E4DC-47B9-ABD9-E2425D946532}"/>
    <dgm:cxn modelId="{5C264FB1-9DFA-40D8-B3E2-3665D6BF3C54}" srcId="{155BDEA4-69CF-43C7-A9A7-BC51A463228C}" destId="{84350BB3-CFD5-4627-8F13-C51F127CF38D}" srcOrd="3" destOrd="0" parTransId="{0F7A2C1D-7798-44F5-83AA-2598A9990C5D}" sibTransId="{EA1F75D2-BE26-4057-8564-5EC6FD2C406B}"/>
    <dgm:cxn modelId="{A3F36F96-7981-44DB-B685-E617FE8428B4}" type="presParOf" srcId="{DB8AE19F-7E40-4224-A7E7-FB32F12F2F85}" destId="{57B826FE-982E-45E1-8F70-306068AE9B30}" srcOrd="0" destOrd="0" presId="urn:microsoft.com/office/officeart/2005/8/layout/hProcess9"/>
    <dgm:cxn modelId="{FBC66EA9-CEDA-4A04-B754-BB30D893CBE7}" type="presParOf" srcId="{DB8AE19F-7E40-4224-A7E7-FB32F12F2F85}" destId="{EF5D4CAB-DF13-4F57-B551-E16C38EFFB2B}" srcOrd="1" destOrd="0" presId="urn:microsoft.com/office/officeart/2005/8/layout/hProcess9"/>
    <dgm:cxn modelId="{2502CAFD-FF1E-4E6F-819B-2EC9792AF341}" type="presParOf" srcId="{EF5D4CAB-DF13-4F57-B551-E16C38EFFB2B}" destId="{5D133C35-8930-4FB1-B764-2C300066A3F9}" srcOrd="0" destOrd="0" presId="urn:microsoft.com/office/officeart/2005/8/layout/hProcess9"/>
    <dgm:cxn modelId="{90B15E6A-80A2-48F6-8BE5-004C3F3A8DB2}" type="presParOf" srcId="{EF5D4CAB-DF13-4F57-B551-E16C38EFFB2B}" destId="{1813F14B-43F7-44C6-8D9C-16E414F8F3BD}" srcOrd="1" destOrd="0" presId="urn:microsoft.com/office/officeart/2005/8/layout/hProcess9"/>
    <dgm:cxn modelId="{8941BF1F-DE1E-44E4-AF7E-26C33C7D6468}" type="presParOf" srcId="{EF5D4CAB-DF13-4F57-B551-E16C38EFFB2B}" destId="{09ED2039-87CB-4945-9172-9C0F6A018A40}" srcOrd="2" destOrd="0" presId="urn:microsoft.com/office/officeart/2005/8/layout/hProcess9"/>
    <dgm:cxn modelId="{539C6286-1EC4-4AB4-B6D4-34ABF11B2AB8}" type="presParOf" srcId="{EF5D4CAB-DF13-4F57-B551-E16C38EFFB2B}" destId="{820B664E-23FA-43BE-A410-4099E68806B4}" srcOrd="3" destOrd="0" presId="urn:microsoft.com/office/officeart/2005/8/layout/hProcess9"/>
    <dgm:cxn modelId="{105AAC5C-D161-4793-B888-F5B1A92C2869}" type="presParOf" srcId="{EF5D4CAB-DF13-4F57-B551-E16C38EFFB2B}" destId="{3CD9EF12-CB97-4E48-8151-430E9D3459CE}" srcOrd="4" destOrd="0" presId="urn:microsoft.com/office/officeart/2005/8/layout/hProcess9"/>
    <dgm:cxn modelId="{4EF3A51C-C092-41B4-8429-E53070A43C57}" type="presParOf" srcId="{EF5D4CAB-DF13-4F57-B551-E16C38EFFB2B}" destId="{D66B17E2-F2C6-4AFB-8194-33EEC0ABBD6D}" srcOrd="5" destOrd="0" presId="urn:microsoft.com/office/officeart/2005/8/layout/hProcess9"/>
    <dgm:cxn modelId="{8E0B6B31-DBF5-416C-BE99-7DEC916205CA}" type="presParOf" srcId="{EF5D4CAB-DF13-4F57-B551-E16C38EFFB2B}" destId="{BEF6D5FA-FB79-427A-80BB-572308BCD202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5038E1E-2F38-4AED-B631-8D93429A2A3D}" type="doc">
      <dgm:prSet loTypeId="urn:microsoft.com/office/officeart/2005/8/layout/hierarchy2" loCatId="hierarchy" qsTypeId="urn:microsoft.com/office/officeart/2005/8/quickstyle/3d2" qsCatId="3D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D7693BB1-8BB0-4884-A7DC-42DFCD9F7F7E}">
      <dgm:prSet phldrT="[Text]"/>
      <dgm:spPr/>
      <dgm:t>
        <a:bodyPr/>
        <a:lstStyle/>
        <a:p>
          <a:r>
            <a:rPr lang="es-MX" dirty="0" err="1" smtClean="0"/>
            <a:t>Stream</a:t>
          </a:r>
          <a:endParaRPr lang="en-US" dirty="0"/>
        </a:p>
      </dgm:t>
    </dgm:pt>
    <dgm:pt modelId="{1D2CE7A7-0FAB-4530-B1BA-9FDA98D3D14C}" type="parTrans" cxnId="{5C7722D1-1758-4C14-B4CB-CACB64796E19}">
      <dgm:prSet/>
      <dgm:spPr/>
      <dgm:t>
        <a:bodyPr/>
        <a:lstStyle/>
        <a:p>
          <a:endParaRPr lang="en-US"/>
        </a:p>
      </dgm:t>
    </dgm:pt>
    <dgm:pt modelId="{35757D50-CAA6-46E1-BE63-C341F9D19915}" type="sibTrans" cxnId="{5C7722D1-1758-4C14-B4CB-CACB64796E19}">
      <dgm:prSet/>
      <dgm:spPr/>
      <dgm:t>
        <a:bodyPr/>
        <a:lstStyle/>
        <a:p>
          <a:endParaRPr lang="en-US"/>
        </a:p>
      </dgm:t>
    </dgm:pt>
    <dgm:pt modelId="{248347DE-BA45-4C4E-9933-5AF5BD53170E}">
      <dgm:prSet phldrT="[Text]"/>
      <dgm:spPr/>
      <dgm:t>
        <a:bodyPr/>
        <a:lstStyle/>
        <a:p>
          <a:r>
            <a:rPr lang="es-MX" dirty="0" err="1" smtClean="0"/>
            <a:t>FileStream</a:t>
          </a:r>
          <a:endParaRPr lang="en-US" dirty="0"/>
        </a:p>
      </dgm:t>
    </dgm:pt>
    <dgm:pt modelId="{C3361EAE-3BBA-4FE9-9320-5BD35827F165}" type="parTrans" cxnId="{2917FF20-5F5F-4229-AA3B-DC80DAA6DCC9}">
      <dgm:prSet/>
      <dgm:spPr/>
      <dgm:t>
        <a:bodyPr/>
        <a:lstStyle/>
        <a:p>
          <a:endParaRPr lang="en-US"/>
        </a:p>
      </dgm:t>
    </dgm:pt>
    <dgm:pt modelId="{FC568147-0234-49A6-9346-561950E7B557}" type="sibTrans" cxnId="{2917FF20-5F5F-4229-AA3B-DC80DAA6DCC9}">
      <dgm:prSet/>
      <dgm:spPr/>
      <dgm:t>
        <a:bodyPr/>
        <a:lstStyle/>
        <a:p>
          <a:endParaRPr lang="en-US"/>
        </a:p>
      </dgm:t>
    </dgm:pt>
    <dgm:pt modelId="{3DBE5DBA-DE5C-49CB-9F79-1FD44F03AA28}">
      <dgm:prSet phldrT="[Text]"/>
      <dgm:spPr/>
      <dgm:t>
        <a:bodyPr/>
        <a:lstStyle/>
        <a:p>
          <a:r>
            <a:rPr lang="es-MX" dirty="0" err="1" smtClean="0"/>
            <a:t>MemoryStream</a:t>
          </a:r>
          <a:endParaRPr lang="en-US" dirty="0"/>
        </a:p>
      </dgm:t>
    </dgm:pt>
    <dgm:pt modelId="{454AF1E6-BB08-417E-9D0F-CF8B5337A3A6}" type="parTrans" cxnId="{AB7ECE34-710F-4BC4-A9FC-8C3F2CF3B958}">
      <dgm:prSet/>
      <dgm:spPr/>
      <dgm:t>
        <a:bodyPr/>
        <a:lstStyle/>
        <a:p>
          <a:endParaRPr lang="en-US"/>
        </a:p>
      </dgm:t>
    </dgm:pt>
    <dgm:pt modelId="{B72D5358-F68B-46B2-BD35-1EBAE967C93A}" type="sibTrans" cxnId="{AB7ECE34-710F-4BC4-A9FC-8C3F2CF3B958}">
      <dgm:prSet/>
      <dgm:spPr/>
      <dgm:t>
        <a:bodyPr/>
        <a:lstStyle/>
        <a:p>
          <a:endParaRPr lang="en-US"/>
        </a:p>
      </dgm:t>
    </dgm:pt>
    <dgm:pt modelId="{0317E652-B834-4A9D-96D2-E95219E31E0B}">
      <dgm:prSet phldrT="[Text]"/>
      <dgm:spPr/>
      <dgm:t>
        <a:bodyPr/>
        <a:lstStyle/>
        <a:p>
          <a:r>
            <a:rPr lang="es-MX" dirty="0" err="1" smtClean="0"/>
            <a:t>BufferStream</a:t>
          </a:r>
          <a:endParaRPr lang="en-US" dirty="0"/>
        </a:p>
      </dgm:t>
    </dgm:pt>
    <dgm:pt modelId="{BA41CF4C-3877-4DCB-A483-81E6C9E0FA6C}" type="parTrans" cxnId="{F2A7D5D9-56BA-4C30-850C-F1C6B36C37AA}">
      <dgm:prSet/>
      <dgm:spPr/>
      <dgm:t>
        <a:bodyPr/>
        <a:lstStyle/>
        <a:p>
          <a:endParaRPr lang="en-US"/>
        </a:p>
      </dgm:t>
    </dgm:pt>
    <dgm:pt modelId="{4F2028D9-8D99-4298-B383-21DC9DAB3207}" type="sibTrans" cxnId="{F2A7D5D9-56BA-4C30-850C-F1C6B36C37AA}">
      <dgm:prSet/>
      <dgm:spPr/>
      <dgm:t>
        <a:bodyPr/>
        <a:lstStyle/>
        <a:p>
          <a:endParaRPr lang="en-US"/>
        </a:p>
      </dgm:t>
    </dgm:pt>
    <dgm:pt modelId="{4BA7C1B4-6C5D-4BB4-9CDE-A18FB2FEB468}">
      <dgm:prSet phldrT="[Text]"/>
      <dgm:spPr/>
      <dgm:t>
        <a:bodyPr/>
        <a:lstStyle/>
        <a:p>
          <a:r>
            <a:rPr lang="es-MX" dirty="0" err="1" smtClean="0"/>
            <a:t>NetworkStream</a:t>
          </a:r>
          <a:endParaRPr lang="en-US" dirty="0"/>
        </a:p>
      </dgm:t>
    </dgm:pt>
    <dgm:pt modelId="{84D0D0F7-6B49-43AD-91EC-49CC872BC70C}" type="parTrans" cxnId="{60CDA1D4-CAB7-4E46-A555-D49E9C1CC06D}">
      <dgm:prSet/>
      <dgm:spPr/>
      <dgm:t>
        <a:bodyPr/>
        <a:lstStyle/>
        <a:p>
          <a:endParaRPr lang="en-US"/>
        </a:p>
      </dgm:t>
    </dgm:pt>
    <dgm:pt modelId="{0298AA91-4870-41F0-90E2-3642BD30132C}" type="sibTrans" cxnId="{60CDA1D4-CAB7-4E46-A555-D49E9C1CC06D}">
      <dgm:prSet/>
      <dgm:spPr/>
      <dgm:t>
        <a:bodyPr/>
        <a:lstStyle/>
        <a:p>
          <a:endParaRPr lang="en-US"/>
        </a:p>
      </dgm:t>
    </dgm:pt>
    <dgm:pt modelId="{0D78AF57-7F66-4F12-841E-41338B01DD52}" type="pres">
      <dgm:prSet presAssocID="{45038E1E-2F38-4AED-B631-8D93429A2A3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E42B33B-63A0-42FD-BF62-5325717801EF}" type="pres">
      <dgm:prSet presAssocID="{D7693BB1-8BB0-4884-A7DC-42DFCD9F7F7E}" presName="root1" presStyleCnt="0"/>
      <dgm:spPr/>
      <dgm:t>
        <a:bodyPr/>
        <a:lstStyle/>
        <a:p>
          <a:endParaRPr lang="en-US"/>
        </a:p>
      </dgm:t>
    </dgm:pt>
    <dgm:pt modelId="{3A10A36B-E47B-4111-9A36-95C58B04E64D}" type="pres">
      <dgm:prSet presAssocID="{D7693BB1-8BB0-4884-A7DC-42DFCD9F7F7E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53ADB97-535F-4BD9-A1E7-25A32CFBFD99}" type="pres">
      <dgm:prSet presAssocID="{D7693BB1-8BB0-4884-A7DC-42DFCD9F7F7E}" presName="level2hierChild" presStyleCnt="0"/>
      <dgm:spPr/>
      <dgm:t>
        <a:bodyPr/>
        <a:lstStyle/>
        <a:p>
          <a:endParaRPr lang="en-US"/>
        </a:p>
      </dgm:t>
    </dgm:pt>
    <dgm:pt modelId="{DF7D63E4-07B5-4343-A423-45853A1133D5}" type="pres">
      <dgm:prSet presAssocID="{C3361EAE-3BBA-4FE9-9320-5BD35827F165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FEAAB2F9-DE6A-4066-AF22-B4E157A150DE}" type="pres">
      <dgm:prSet presAssocID="{C3361EAE-3BBA-4FE9-9320-5BD35827F165}" presName="connTx" presStyleLbl="parChTrans1D2" presStyleIdx="0" presStyleCnt="4"/>
      <dgm:spPr/>
      <dgm:t>
        <a:bodyPr/>
        <a:lstStyle/>
        <a:p>
          <a:endParaRPr lang="en-US"/>
        </a:p>
      </dgm:t>
    </dgm:pt>
    <dgm:pt modelId="{8910A94E-34E7-4150-92C5-FF389593CFB7}" type="pres">
      <dgm:prSet presAssocID="{248347DE-BA45-4C4E-9933-5AF5BD53170E}" presName="root2" presStyleCnt="0"/>
      <dgm:spPr/>
      <dgm:t>
        <a:bodyPr/>
        <a:lstStyle/>
        <a:p>
          <a:endParaRPr lang="en-US"/>
        </a:p>
      </dgm:t>
    </dgm:pt>
    <dgm:pt modelId="{76EDA007-B936-4E1A-AE37-689B7BFDCDDC}" type="pres">
      <dgm:prSet presAssocID="{248347DE-BA45-4C4E-9933-5AF5BD53170E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62ED3C7-8DDC-4D2C-BC3D-1CBCEFCA75EA}" type="pres">
      <dgm:prSet presAssocID="{248347DE-BA45-4C4E-9933-5AF5BD53170E}" presName="level3hierChild" presStyleCnt="0"/>
      <dgm:spPr/>
      <dgm:t>
        <a:bodyPr/>
        <a:lstStyle/>
        <a:p>
          <a:endParaRPr lang="en-US"/>
        </a:p>
      </dgm:t>
    </dgm:pt>
    <dgm:pt modelId="{0A8005EA-9542-4F3E-B98B-771F1B6104B2}" type="pres">
      <dgm:prSet presAssocID="{454AF1E6-BB08-417E-9D0F-CF8B5337A3A6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678D87A9-1559-4F3D-B95A-E7E89AA046D4}" type="pres">
      <dgm:prSet presAssocID="{454AF1E6-BB08-417E-9D0F-CF8B5337A3A6}" presName="connTx" presStyleLbl="parChTrans1D2" presStyleIdx="1" presStyleCnt="4"/>
      <dgm:spPr/>
      <dgm:t>
        <a:bodyPr/>
        <a:lstStyle/>
        <a:p>
          <a:endParaRPr lang="en-US"/>
        </a:p>
      </dgm:t>
    </dgm:pt>
    <dgm:pt modelId="{02FE7C92-B364-4C26-823A-1DEC014115F8}" type="pres">
      <dgm:prSet presAssocID="{3DBE5DBA-DE5C-49CB-9F79-1FD44F03AA28}" presName="root2" presStyleCnt="0"/>
      <dgm:spPr/>
      <dgm:t>
        <a:bodyPr/>
        <a:lstStyle/>
        <a:p>
          <a:endParaRPr lang="en-US"/>
        </a:p>
      </dgm:t>
    </dgm:pt>
    <dgm:pt modelId="{FEA51D5D-ED70-4F7E-BA6C-CFD1C24313C2}" type="pres">
      <dgm:prSet presAssocID="{3DBE5DBA-DE5C-49CB-9F79-1FD44F03AA28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5D868C3-7FC0-40AB-8A3D-0D87744FF56C}" type="pres">
      <dgm:prSet presAssocID="{3DBE5DBA-DE5C-49CB-9F79-1FD44F03AA28}" presName="level3hierChild" presStyleCnt="0"/>
      <dgm:spPr/>
      <dgm:t>
        <a:bodyPr/>
        <a:lstStyle/>
        <a:p>
          <a:endParaRPr lang="en-US"/>
        </a:p>
      </dgm:t>
    </dgm:pt>
    <dgm:pt modelId="{BD441149-37FE-47FE-B7BF-8EF6DFF20053}" type="pres">
      <dgm:prSet presAssocID="{BA41CF4C-3877-4DCB-A483-81E6C9E0FA6C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D17DE916-5723-4FA7-8561-F6ABC8718F49}" type="pres">
      <dgm:prSet presAssocID="{BA41CF4C-3877-4DCB-A483-81E6C9E0FA6C}" presName="connTx" presStyleLbl="parChTrans1D2" presStyleIdx="2" presStyleCnt="4"/>
      <dgm:spPr/>
      <dgm:t>
        <a:bodyPr/>
        <a:lstStyle/>
        <a:p>
          <a:endParaRPr lang="en-US"/>
        </a:p>
      </dgm:t>
    </dgm:pt>
    <dgm:pt modelId="{00D8C276-F4C0-4027-8CC2-601235548BD7}" type="pres">
      <dgm:prSet presAssocID="{0317E652-B834-4A9D-96D2-E95219E31E0B}" presName="root2" presStyleCnt="0"/>
      <dgm:spPr/>
      <dgm:t>
        <a:bodyPr/>
        <a:lstStyle/>
        <a:p>
          <a:endParaRPr lang="en-US"/>
        </a:p>
      </dgm:t>
    </dgm:pt>
    <dgm:pt modelId="{77D64B1F-A4B4-4FD1-8C17-F14AB63E2A45}" type="pres">
      <dgm:prSet presAssocID="{0317E652-B834-4A9D-96D2-E95219E31E0B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AE7FD20-1F26-4DBD-8166-71CE4678121A}" type="pres">
      <dgm:prSet presAssocID="{0317E652-B834-4A9D-96D2-E95219E31E0B}" presName="level3hierChild" presStyleCnt="0"/>
      <dgm:spPr/>
      <dgm:t>
        <a:bodyPr/>
        <a:lstStyle/>
        <a:p>
          <a:endParaRPr lang="en-US"/>
        </a:p>
      </dgm:t>
    </dgm:pt>
    <dgm:pt modelId="{B9FBC827-FAAC-4D7D-BB11-9F046CFA28A7}" type="pres">
      <dgm:prSet presAssocID="{84D0D0F7-6B49-43AD-91EC-49CC872BC70C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19F80712-AF15-4BBB-873F-056B3CEF85F6}" type="pres">
      <dgm:prSet presAssocID="{84D0D0F7-6B49-43AD-91EC-49CC872BC70C}" presName="connTx" presStyleLbl="parChTrans1D2" presStyleIdx="3" presStyleCnt="4"/>
      <dgm:spPr/>
      <dgm:t>
        <a:bodyPr/>
        <a:lstStyle/>
        <a:p>
          <a:endParaRPr lang="en-US"/>
        </a:p>
      </dgm:t>
    </dgm:pt>
    <dgm:pt modelId="{D698EA65-E0A1-44C1-A0FB-EC7EEA340867}" type="pres">
      <dgm:prSet presAssocID="{4BA7C1B4-6C5D-4BB4-9CDE-A18FB2FEB468}" presName="root2" presStyleCnt="0"/>
      <dgm:spPr/>
    </dgm:pt>
    <dgm:pt modelId="{0143430B-EAD9-4107-975C-4B636014B380}" type="pres">
      <dgm:prSet presAssocID="{4BA7C1B4-6C5D-4BB4-9CDE-A18FB2FEB468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7E7BAA1-EE2A-4DD2-9717-C990E68C79AE}" type="pres">
      <dgm:prSet presAssocID="{4BA7C1B4-6C5D-4BB4-9CDE-A18FB2FEB468}" presName="level3hierChild" presStyleCnt="0"/>
      <dgm:spPr/>
    </dgm:pt>
  </dgm:ptLst>
  <dgm:cxnLst>
    <dgm:cxn modelId="{F2A7D5D9-56BA-4C30-850C-F1C6B36C37AA}" srcId="{D7693BB1-8BB0-4884-A7DC-42DFCD9F7F7E}" destId="{0317E652-B834-4A9D-96D2-E95219E31E0B}" srcOrd="2" destOrd="0" parTransId="{BA41CF4C-3877-4DCB-A483-81E6C9E0FA6C}" sibTransId="{4F2028D9-8D99-4298-B383-21DC9DAB3207}"/>
    <dgm:cxn modelId="{E499E315-8B09-4084-BAEE-475380989B63}" type="presOf" srcId="{BA41CF4C-3877-4DCB-A483-81E6C9E0FA6C}" destId="{D17DE916-5723-4FA7-8561-F6ABC8718F49}" srcOrd="1" destOrd="0" presId="urn:microsoft.com/office/officeart/2005/8/layout/hierarchy2"/>
    <dgm:cxn modelId="{5BC62072-3BE8-447F-90E1-5CCF4ECA0BE9}" type="presOf" srcId="{3DBE5DBA-DE5C-49CB-9F79-1FD44F03AA28}" destId="{FEA51D5D-ED70-4F7E-BA6C-CFD1C24313C2}" srcOrd="0" destOrd="0" presId="urn:microsoft.com/office/officeart/2005/8/layout/hierarchy2"/>
    <dgm:cxn modelId="{0A6F5EE2-03E4-4973-81B3-B6F6004553D8}" type="presOf" srcId="{45038E1E-2F38-4AED-B631-8D93429A2A3D}" destId="{0D78AF57-7F66-4F12-841E-41338B01DD52}" srcOrd="0" destOrd="0" presId="urn:microsoft.com/office/officeart/2005/8/layout/hierarchy2"/>
    <dgm:cxn modelId="{2917FF20-5F5F-4229-AA3B-DC80DAA6DCC9}" srcId="{D7693BB1-8BB0-4884-A7DC-42DFCD9F7F7E}" destId="{248347DE-BA45-4C4E-9933-5AF5BD53170E}" srcOrd="0" destOrd="0" parTransId="{C3361EAE-3BBA-4FE9-9320-5BD35827F165}" sibTransId="{FC568147-0234-49A6-9346-561950E7B557}"/>
    <dgm:cxn modelId="{25E65956-6601-4415-90ED-E52E89A016F1}" type="presOf" srcId="{C3361EAE-3BBA-4FE9-9320-5BD35827F165}" destId="{DF7D63E4-07B5-4343-A423-45853A1133D5}" srcOrd="0" destOrd="0" presId="urn:microsoft.com/office/officeart/2005/8/layout/hierarchy2"/>
    <dgm:cxn modelId="{6819E9CC-F3A3-45E7-AD1F-B8E5D44F54AF}" type="presOf" srcId="{84D0D0F7-6B49-43AD-91EC-49CC872BC70C}" destId="{B9FBC827-FAAC-4D7D-BB11-9F046CFA28A7}" srcOrd="0" destOrd="0" presId="urn:microsoft.com/office/officeart/2005/8/layout/hierarchy2"/>
    <dgm:cxn modelId="{F260CE3F-B277-49A8-AC6C-B827CC7C3D54}" type="presOf" srcId="{C3361EAE-3BBA-4FE9-9320-5BD35827F165}" destId="{FEAAB2F9-DE6A-4066-AF22-B4E157A150DE}" srcOrd="1" destOrd="0" presId="urn:microsoft.com/office/officeart/2005/8/layout/hierarchy2"/>
    <dgm:cxn modelId="{822E4F33-F67F-4AC1-A346-B6285D146613}" type="presOf" srcId="{454AF1E6-BB08-417E-9D0F-CF8B5337A3A6}" destId="{0A8005EA-9542-4F3E-B98B-771F1B6104B2}" srcOrd="0" destOrd="0" presId="urn:microsoft.com/office/officeart/2005/8/layout/hierarchy2"/>
    <dgm:cxn modelId="{C391D6E1-8938-484F-9B2D-01054CF9D4DC}" type="presOf" srcId="{454AF1E6-BB08-417E-9D0F-CF8B5337A3A6}" destId="{678D87A9-1559-4F3D-B95A-E7E89AA046D4}" srcOrd="1" destOrd="0" presId="urn:microsoft.com/office/officeart/2005/8/layout/hierarchy2"/>
    <dgm:cxn modelId="{5C7722D1-1758-4C14-B4CB-CACB64796E19}" srcId="{45038E1E-2F38-4AED-B631-8D93429A2A3D}" destId="{D7693BB1-8BB0-4884-A7DC-42DFCD9F7F7E}" srcOrd="0" destOrd="0" parTransId="{1D2CE7A7-0FAB-4530-B1BA-9FDA98D3D14C}" sibTransId="{35757D50-CAA6-46E1-BE63-C341F9D19915}"/>
    <dgm:cxn modelId="{AB7ECE34-710F-4BC4-A9FC-8C3F2CF3B958}" srcId="{D7693BB1-8BB0-4884-A7DC-42DFCD9F7F7E}" destId="{3DBE5DBA-DE5C-49CB-9F79-1FD44F03AA28}" srcOrd="1" destOrd="0" parTransId="{454AF1E6-BB08-417E-9D0F-CF8B5337A3A6}" sibTransId="{B72D5358-F68B-46B2-BD35-1EBAE967C93A}"/>
    <dgm:cxn modelId="{B34623BC-8FE2-4A4F-8129-380EB0AC92EE}" type="presOf" srcId="{0317E652-B834-4A9D-96D2-E95219E31E0B}" destId="{77D64B1F-A4B4-4FD1-8C17-F14AB63E2A45}" srcOrd="0" destOrd="0" presId="urn:microsoft.com/office/officeart/2005/8/layout/hierarchy2"/>
    <dgm:cxn modelId="{60CDA1D4-CAB7-4E46-A555-D49E9C1CC06D}" srcId="{D7693BB1-8BB0-4884-A7DC-42DFCD9F7F7E}" destId="{4BA7C1B4-6C5D-4BB4-9CDE-A18FB2FEB468}" srcOrd="3" destOrd="0" parTransId="{84D0D0F7-6B49-43AD-91EC-49CC872BC70C}" sibTransId="{0298AA91-4870-41F0-90E2-3642BD30132C}"/>
    <dgm:cxn modelId="{9F1D18D8-0BC7-48B1-866A-18E01E8FA410}" type="presOf" srcId="{BA41CF4C-3877-4DCB-A483-81E6C9E0FA6C}" destId="{BD441149-37FE-47FE-B7BF-8EF6DFF20053}" srcOrd="0" destOrd="0" presId="urn:microsoft.com/office/officeart/2005/8/layout/hierarchy2"/>
    <dgm:cxn modelId="{ABE47F57-AF49-4305-B908-C67F5BE71593}" type="presOf" srcId="{D7693BB1-8BB0-4884-A7DC-42DFCD9F7F7E}" destId="{3A10A36B-E47B-4111-9A36-95C58B04E64D}" srcOrd="0" destOrd="0" presId="urn:microsoft.com/office/officeart/2005/8/layout/hierarchy2"/>
    <dgm:cxn modelId="{F02B0107-1D39-4952-AC1F-51A826FD2F15}" type="presOf" srcId="{248347DE-BA45-4C4E-9933-5AF5BD53170E}" destId="{76EDA007-B936-4E1A-AE37-689B7BFDCDDC}" srcOrd="0" destOrd="0" presId="urn:microsoft.com/office/officeart/2005/8/layout/hierarchy2"/>
    <dgm:cxn modelId="{81C1C789-6589-481E-93CB-42B4C9E72A86}" type="presOf" srcId="{4BA7C1B4-6C5D-4BB4-9CDE-A18FB2FEB468}" destId="{0143430B-EAD9-4107-975C-4B636014B380}" srcOrd="0" destOrd="0" presId="urn:microsoft.com/office/officeart/2005/8/layout/hierarchy2"/>
    <dgm:cxn modelId="{94432B87-BE29-4706-B1D4-0DA30A16D0A2}" type="presOf" srcId="{84D0D0F7-6B49-43AD-91EC-49CC872BC70C}" destId="{19F80712-AF15-4BBB-873F-056B3CEF85F6}" srcOrd="1" destOrd="0" presId="urn:microsoft.com/office/officeart/2005/8/layout/hierarchy2"/>
    <dgm:cxn modelId="{0C24195B-880C-4C63-8356-8BF33F61EAF9}" type="presParOf" srcId="{0D78AF57-7F66-4F12-841E-41338B01DD52}" destId="{7E42B33B-63A0-42FD-BF62-5325717801EF}" srcOrd="0" destOrd="0" presId="urn:microsoft.com/office/officeart/2005/8/layout/hierarchy2"/>
    <dgm:cxn modelId="{47863666-C08C-4E16-A895-93F95C774302}" type="presParOf" srcId="{7E42B33B-63A0-42FD-BF62-5325717801EF}" destId="{3A10A36B-E47B-4111-9A36-95C58B04E64D}" srcOrd="0" destOrd="0" presId="urn:microsoft.com/office/officeart/2005/8/layout/hierarchy2"/>
    <dgm:cxn modelId="{FD7EF888-91F9-46B8-93D5-08736E12CFE8}" type="presParOf" srcId="{7E42B33B-63A0-42FD-BF62-5325717801EF}" destId="{D53ADB97-535F-4BD9-A1E7-25A32CFBFD99}" srcOrd="1" destOrd="0" presId="urn:microsoft.com/office/officeart/2005/8/layout/hierarchy2"/>
    <dgm:cxn modelId="{824D8A00-4F35-4862-A5BA-9FAC2D58F641}" type="presParOf" srcId="{D53ADB97-535F-4BD9-A1E7-25A32CFBFD99}" destId="{DF7D63E4-07B5-4343-A423-45853A1133D5}" srcOrd="0" destOrd="0" presId="urn:microsoft.com/office/officeart/2005/8/layout/hierarchy2"/>
    <dgm:cxn modelId="{AA6F882D-44BC-48CB-A068-F89B52D9D695}" type="presParOf" srcId="{DF7D63E4-07B5-4343-A423-45853A1133D5}" destId="{FEAAB2F9-DE6A-4066-AF22-B4E157A150DE}" srcOrd="0" destOrd="0" presId="urn:microsoft.com/office/officeart/2005/8/layout/hierarchy2"/>
    <dgm:cxn modelId="{8B6A03E9-BC57-4986-BDF5-29104882F03D}" type="presParOf" srcId="{D53ADB97-535F-4BD9-A1E7-25A32CFBFD99}" destId="{8910A94E-34E7-4150-92C5-FF389593CFB7}" srcOrd="1" destOrd="0" presId="urn:microsoft.com/office/officeart/2005/8/layout/hierarchy2"/>
    <dgm:cxn modelId="{1B1D1F8B-6408-47E4-B316-B6491887AA46}" type="presParOf" srcId="{8910A94E-34E7-4150-92C5-FF389593CFB7}" destId="{76EDA007-B936-4E1A-AE37-689B7BFDCDDC}" srcOrd="0" destOrd="0" presId="urn:microsoft.com/office/officeart/2005/8/layout/hierarchy2"/>
    <dgm:cxn modelId="{AB393A2B-9052-4D66-95E1-A044F4DDD98A}" type="presParOf" srcId="{8910A94E-34E7-4150-92C5-FF389593CFB7}" destId="{E62ED3C7-8DDC-4D2C-BC3D-1CBCEFCA75EA}" srcOrd="1" destOrd="0" presId="urn:microsoft.com/office/officeart/2005/8/layout/hierarchy2"/>
    <dgm:cxn modelId="{0F6F6937-4310-4736-9128-A1C637CC8B7E}" type="presParOf" srcId="{D53ADB97-535F-4BD9-A1E7-25A32CFBFD99}" destId="{0A8005EA-9542-4F3E-B98B-771F1B6104B2}" srcOrd="2" destOrd="0" presId="urn:microsoft.com/office/officeart/2005/8/layout/hierarchy2"/>
    <dgm:cxn modelId="{F3601F84-5674-4D86-9A6B-6A658722111D}" type="presParOf" srcId="{0A8005EA-9542-4F3E-B98B-771F1B6104B2}" destId="{678D87A9-1559-4F3D-B95A-E7E89AA046D4}" srcOrd="0" destOrd="0" presId="urn:microsoft.com/office/officeart/2005/8/layout/hierarchy2"/>
    <dgm:cxn modelId="{24A62D9B-DB88-47BD-888E-C7C0766683EC}" type="presParOf" srcId="{D53ADB97-535F-4BD9-A1E7-25A32CFBFD99}" destId="{02FE7C92-B364-4C26-823A-1DEC014115F8}" srcOrd="3" destOrd="0" presId="urn:microsoft.com/office/officeart/2005/8/layout/hierarchy2"/>
    <dgm:cxn modelId="{C8370861-19AA-4196-A4FF-E0167D2A0EB7}" type="presParOf" srcId="{02FE7C92-B364-4C26-823A-1DEC014115F8}" destId="{FEA51D5D-ED70-4F7E-BA6C-CFD1C24313C2}" srcOrd="0" destOrd="0" presId="urn:microsoft.com/office/officeart/2005/8/layout/hierarchy2"/>
    <dgm:cxn modelId="{191F293A-FB7E-44D1-865F-C7FD361E3E2E}" type="presParOf" srcId="{02FE7C92-B364-4C26-823A-1DEC014115F8}" destId="{C5D868C3-7FC0-40AB-8A3D-0D87744FF56C}" srcOrd="1" destOrd="0" presId="urn:microsoft.com/office/officeart/2005/8/layout/hierarchy2"/>
    <dgm:cxn modelId="{30770798-7854-4718-B481-8B3AA9E14FC5}" type="presParOf" srcId="{D53ADB97-535F-4BD9-A1E7-25A32CFBFD99}" destId="{BD441149-37FE-47FE-B7BF-8EF6DFF20053}" srcOrd="4" destOrd="0" presId="urn:microsoft.com/office/officeart/2005/8/layout/hierarchy2"/>
    <dgm:cxn modelId="{AC52E32E-7AC3-4345-9C95-90A08D8C13A0}" type="presParOf" srcId="{BD441149-37FE-47FE-B7BF-8EF6DFF20053}" destId="{D17DE916-5723-4FA7-8561-F6ABC8718F49}" srcOrd="0" destOrd="0" presId="urn:microsoft.com/office/officeart/2005/8/layout/hierarchy2"/>
    <dgm:cxn modelId="{0B73D7C3-F9E0-4A03-A96A-BA0644D186E9}" type="presParOf" srcId="{D53ADB97-535F-4BD9-A1E7-25A32CFBFD99}" destId="{00D8C276-F4C0-4027-8CC2-601235548BD7}" srcOrd="5" destOrd="0" presId="urn:microsoft.com/office/officeart/2005/8/layout/hierarchy2"/>
    <dgm:cxn modelId="{8C0FBEF4-E762-4E85-AE9F-B9384517E3EB}" type="presParOf" srcId="{00D8C276-F4C0-4027-8CC2-601235548BD7}" destId="{77D64B1F-A4B4-4FD1-8C17-F14AB63E2A45}" srcOrd="0" destOrd="0" presId="urn:microsoft.com/office/officeart/2005/8/layout/hierarchy2"/>
    <dgm:cxn modelId="{1159D2DA-A03A-40CD-92C2-BC209BBFADA7}" type="presParOf" srcId="{00D8C276-F4C0-4027-8CC2-601235548BD7}" destId="{6AE7FD20-1F26-4DBD-8166-71CE4678121A}" srcOrd="1" destOrd="0" presId="urn:microsoft.com/office/officeart/2005/8/layout/hierarchy2"/>
    <dgm:cxn modelId="{55296970-AA89-4F2A-B215-C696DE9F8430}" type="presParOf" srcId="{D53ADB97-535F-4BD9-A1E7-25A32CFBFD99}" destId="{B9FBC827-FAAC-4D7D-BB11-9F046CFA28A7}" srcOrd="6" destOrd="0" presId="urn:microsoft.com/office/officeart/2005/8/layout/hierarchy2"/>
    <dgm:cxn modelId="{7F28CF34-7AF2-42CA-947B-513D2BCC8B29}" type="presParOf" srcId="{B9FBC827-FAAC-4D7D-BB11-9F046CFA28A7}" destId="{19F80712-AF15-4BBB-873F-056B3CEF85F6}" srcOrd="0" destOrd="0" presId="urn:microsoft.com/office/officeart/2005/8/layout/hierarchy2"/>
    <dgm:cxn modelId="{6ADAED17-01D2-4887-9167-DB8959633829}" type="presParOf" srcId="{D53ADB97-535F-4BD9-A1E7-25A32CFBFD99}" destId="{D698EA65-E0A1-44C1-A0FB-EC7EEA340867}" srcOrd="7" destOrd="0" presId="urn:microsoft.com/office/officeart/2005/8/layout/hierarchy2"/>
    <dgm:cxn modelId="{2E63CC53-30AB-4686-AEA2-A52D6ABCF495}" type="presParOf" srcId="{D698EA65-E0A1-44C1-A0FB-EC7EEA340867}" destId="{0143430B-EAD9-4107-975C-4B636014B380}" srcOrd="0" destOrd="0" presId="urn:microsoft.com/office/officeart/2005/8/layout/hierarchy2"/>
    <dgm:cxn modelId="{8F4994B4-4D8F-4B7C-8440-EA755DA165F0}" type="presParOf" srcId="{D698EA65-E0A1-44C1-A0FB-EC7EEA340867}" destId="{B7E7BAA1-EE2A-4DD2-9717-C990E68C79A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9F90F19-808E-4BAF-8F98-F4A4935DC246}" type="doc">
      <dgm:prSet loTypeId="urn:microsoft.com/office/officeart/2005/8/layout/hProcess9" loCatId="process" qsTypeId="urn:microsoft.com/office/officeart/2005/8/quickstyle/simple1" qsCatId="simple" csTypeId="urn:microsoft.com/office/officeart/2005/8/colors/accent2_5" csCatId="accent2" phldr="1"/>
      <dgm:spPr/>
    </dgm:pt>
    <dgm:pt modelId="{84F58F4D-95CB-4826-A84C-B7E7D069947C}">
      <dgm:prSet phldrT="[Text]"/>
      <dgm:spPr/>
      <dgm:t>
        <a:bodyPr/>
        <a:lstStyle/>
        <a:p>
          <a:r>
            <a:rPr lang="es-MX" dirty="0" smtClean="0"/>
            <a:t>Escribir</a:t>
          </a:r>
          <a:endParaRPr lang="en-US" dirty="0"/>
        </a:p>
      </dgm:t>
    </dgm:pt>
    <dgm:pt modelId="{45024956-A905-4311-A5A7-5BD59887ED8A}" type="parTrans" cxnId="{0D3DDDB8-6D00-4E29-A238-9A29083CB60B}">
      <dgm:prSet/>
      <dgm:spPr/>
      <dgm:t>
        <a:bodyPr/>
        <a:lstStyle/>
        <a:p>
          <a:endParaRPr lang="en-US"/>
        </a:p>
      </dgm:t>
    </dgm:pt>
    <dgm:pt modelId="{0D89F9AD-4D17-4218-9E52-3745B3CAF63B}" type="sibTrans" cxnId="{0D3DDDB8-6D00-4E29-A238-9A29083CB60B}">
      <dgm:prSet/>
      <dgm:spPr/>
      <dgm:t>
        <a:bodyPr/>
        <a:lstStyle/>
        <a:p>
          <a:endParaRPr lang="en-US"/>
        </a:p>
      </dgm:t>
    </dgm:pt>
    <dgm:pt modelId="{6B11C566-ADC5-40F0-8315-F1A24D8251A0}">
      <dgm:prSet phldrT="[Text]"/>
      <dgm:spPr/>
      <dgm:t>
        <a:bodyPr/>
        <a:lstStyle/>
        <a:p>
          <a:r>
            <a:rPr lang="es-MX" dirty="0" smtClean="0"/>
            <a:t>Leer</a:t>
          </a:r>
          <a:endParaRPr lang="en-US" dirty="0"/>
        </a:p>
      </dgm:t>
    </dgm:pt>
    <dgm:pt modelId="{F2673721-32F0-4447-9E3A-878FB8BD6E87}" type="parTrans" cxnId="{27BF5CA7-569E-491E-9149-362CA76639E2}">
      <dgm:prSet/>
      <dgm:spPr/>
      <dgm:t>
        <a:bodyPr/>
        <a:lstStyle/>
        <a:p>
          <a:endParaRPr lang="en-US"/>
        </a:p>
      </dgm:t>
    </dgm:pt>
    <dgm:pt modelId="{19480B67-B001-4F6F-BF8F-F018D8DA04A3}" type="sibTrans" cxnId="{27BF5CA7-569E-491E-9149-362CA76639E2}">
      <dgm:prSet/>
      <dgm:spPr/>
      <dgm:t>
        <a:bodyPr/>
        <a:lstStyle/>
        <a:p>
          <a:endParaRPr lang="en-US"/>
        </a:p>
      </dgm:t>
    </dgm:pt>
    <dgm:pt modelId="{A9060C8B-520E-40C5-AA19-B7A8F5E71C0E}">
      <dgm:prSet phldrT="[Text]"/>
      <dgm:spPr/>
      <dgm:t>
        <a:bodyPr/>
        <a:lstStyle/>
        <a:p>
          <a:r>
            <a:rPr lang="es-MX" dirty="0" smtClean="0"/>
            <a:t>Buscar</a:t>
          </a:r>
          <a:endParaRPr lang="en-US" dirty="0"/>
        </a:p>
      </dgm:t>
    </dgm:pt>
    <dgm:pt modelId="{B19DC68B-73AD-4B90-87C8-13C8964E9BB2}" type="parTrans" cxnId="{1199789E-9C32-432C-9D23-AEAD68E819F3}">
      <dgm:prSet/>
      <dgm:spPr/>
      <dgm:t>
        <a:bodyPr/>
        <a:lstStyle/>
        <a:p>
          <a:endParaRPr lang="en-US"/>
        </a:p>
      </dgm:t>
    </dgm:pt>
    <dgm:pt modelId="{B8819AE5-C176-48BC-BA06-9318178D7B81}" type="sibTrans" cxnId="{1199789E-9C32-432C-9D23-AEAD68E819F3}">
      <dgm:prSet/>
      <dgm:spPr/>
      <dgm:t>
        <a:bodyPr/>
        <a:lstStyle/>
        <a:p>
          <a:endParaRPr lang="en-US"/>
        </a:p>
      </dgm:t>
    </dgm:pt>
    <dgm:pt modelId="{2BB18128-EEE1-4DD2-AFE0-FC95335050EC}" type="pres">
      <dgm:prSet presAssocID="{D9F90F19-808E-4BAF-8F98-F4A4935DC246}" presName="CompostProcess" presStyleCnt="0">
        <dgm:presLayoutVars>
          <dgm:dir/>
          <dgm:resizeHandles val="exact"/>
        </dgm:presLayoutVars>
      </dgm:prSet>
      <dgm:spPr/>
    </dgm:pt>
    <dgm:pt modelId="{46A37FD5-2BAA-43AF-AE4B-3011C9466DE2}" type="pres">
      <dgm:prSet presAssocID="{D9F90F19-808E-4BAF-8F98-F4A4935DC246}" presName="arrow" presStyleLbl="bgShp" presStyleIdx="0" presStyleCnt="1"/>
      <dgm:spPr/>
    </dgm:pt>
    <dgm:pt modelId="{9BA4420E-6D91-4382-95F5-7383C25201BB}" type="pres">
      <dgm:prSet presAssocID="{D9F90F19-808E-4BAF-8F98-F4A4935DC246}" presName="linearProcess" presStyleCnt="0"/>
      <dgm:spPr/>
    </dgm:pt>
    <dgm:pt modelId="{7387D0A9-765E-4A53-B62F-9767F247FDE6}" type="pres">
      <dgm:prSet presAssocID="{84F58F4D-95CB-4826-A84C-B7E7D069947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B7C339-7250-4BB6-97D0-A613B0CC9828}" type="pres">
      <dgm:prSet presAssocID="{0D89F9AD-4D17-4218-9E52-3745B3CAF63B}" presName="sibTrans" presStyleCnt="0"/>
      <dgm:spPr/>
    </dgm:pt>
    <dgm:pt modelId="{DA310C6A-3B3E-48C6-8A88-C51E44823ADE}" type="pres">
      <dgm:prSet presAssocID="{6B11C566-ADC5-40F0-8315-F1A24D8251A0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03327A-0C4F-4F84-9940-EC2620B5E39D}" type="pres">
      <dgm:prSet presAssocID="{19480B67-B001-4F6F-BF8F-F018D8DA04A3}" presName="sibTrans" presStyleCnt="0"/>
      <dgm:spPr/>
    </dgm:pt>
    <dgm:pt modelId="{4893DFDF-5107-4593-9FF7-B0B2A9E1003E}" type="pres">
      <dgm:prSet presAssocID="{A9060C8B-520E-40C5-AA19-B7A8F5E71C0E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199789E-9C32-432C-9D23-AEAD68E819F3}" srcId="{D9F90F19-808E-4BAF-8F98-F4A4935DC246}" destId="{A9060C8B-520E-40C5-AA19-B7A8F5E71C0E}" srcOrd="2" destOrd="0" parTransId="{B19DC68B-73AD-4B90-87C8-13C8964E9BB2}" sibTransId="{B8819AE5-C176-48BC-BA06-9318178D7B81}"/>
    <dgm:cxn modelId="{8E12C6CA-1E90-4707-A197-8F89F99791E3}" type="presOf" srcId="{A9060C8B-520E-40C5-AA19-B7A8F5E71C0E}" destId="{4893DFDF-5107-4593-9FF7-B0B2A9E1003E}" srcOrd="0" destOrd="0" presId="urn:microsoft.com/office/officeart/2005/8/layout/hProcess9"/>
    <dgm:cxn modelId="{A65842F2-B971-429A-8130-3EA258CE7435}" type="presOf" srcId="{84F58F4D-95CB-4826-A84C-B7E7D069947C}" destId="{7387D0A9-765E-4A53-B62F-9767F247FDE6}" srcOrd="0" destOrd="0" presId="urn:microsoft.com/office/officeart/2005/8/layout/hProcess9"/>
    <dgm:cxn modelId="{ECB0ED41-9B09-42F9-B760-24954F99B298}" type="presOf" srcId="{D9F90F19-808E-4BAF-8F98-F4A4935DC246}" destId="{2BB18128-EEE1-4DD2-AFE0-FC95335050EC}" srcOrd="0" destOrd="0" presId="urn:microsoft.com/office/officeart/2005/8/layout/hProcess9"/>
    <dgm:cxn modelId="{59D9C0D5-DE9E-43E1-8EF2-981584C4198D}" type="presOf" srcId="{6B11C566-ADC5-40F0-8315-F1A24D8251A0}" destId="{DA310C6A-3B3E-48C6-8A88-C51E44823ADE}" srcOrd="0" destOrd="0" presId="urn:microsoft.com/office/officeart/2005/8/layout/hProcess9"/>
    <dgm:cxn modelId="{27BF5CA7-569E-491E-9149-362CA76639E2}" srcId="{D9F90F19-808E-4BAF-8F98-F4A4935DC246}" destId="{6B11C566-ADC5-40F0-8315-F1A24D8251A0}" srcOrd="1" destOrd="0" parTransId="{F2673721-32F0-4447-9E3A-878FB8BD6E87}" sibTransId="{19480B67-B001-4F6F-BF8F-F018D8DA04A3}"/>
    <dgm:cxn modelId="{0D3DDDB8-6D00-4E29-A238-9A29083CB60B}" srcId="{D9F90F19-808E-4BAF-8F98-F4A4935DC246}" destId="{84F58F4D-95CB-4826-A84C-B7E7D069947C}" srcOrd="0" destOrd="0" parTransId="{45024956-A905-4311-A5A7-5BD59887ED8A}" sibTransId="{0D89F9AD-4D17-4218-9E52-3745B3CAF63B}"/>
    <dgm:cxn modelId="{768E146A-BBBE-4F78-9C04-B467B0DF0F38}" type="presParOf" srcId="{2BB18128-EEE1-4DD2-AFE0-FC95335050EC}" destId="{46A37FD5-2BAA-43AF-AE4B-3011C9466DE2}" srcOrd="0" destOrd="0" presId="urn:microsoft.com/office/officeart/2005/8/layout/hProcess9"/>
    <dgm:cxn modelId="{67872CBC-1882-46C6-B44C-C1205D517E5C}" type="presParOf" srcId="{2BB18128-EEE1-4DD2-AFE0-FC95335050EC}" destId="{9BA4420E-6D91-4382-95F5-7383C25201BB}" srcOrd="1" destOrd="0" presId="urn:microsoft.com/office/officeart/2005/8/layout/hProcess9"/>
    <dgm:cxn modelId="{411F4793-0412-4687-B364-15786F498BCA}" type="presParOf" srcId="{9BA4420E-6D91-4382-95F5-7383C25201BB}" destId="{7387D0A9-765E-4A53-B62F-9767F247FDE6}" srcOrd="0" destOrd="0" presId="urn:microsoft.com/office/officeart/2005/8/layout/hProcess9"/>
    <dgm:cxn modelId="{39C94EE7-617A-400E-8678-F8FEF04D0E06}" type="presParOf" srcId="{9BA4420E-6D91-4382-95F5-7383C25201BB}" destId="{8DB7C339-7250-4BB6-97D0-A613B0CC9828}" srcOrd="1" destOrd="0" presId="urn:microsoft.com/office/officeart/2005/8/layout/hProcess9"/>
    <dgm:cxn modelId="{8E6A47A4-C9B6-4DED-91B7-FD02270F8DE1}" type="presParOf" srcId="{9BA4420E-6D91-4382-95F5-7383C25201BB}" destId="{DA310C6A-3B3E-48C6-8A88-C51E44823ADE}" srcOrd="2" destOrd="0" presId="urn:microsoft.com/office/officeart/2005/8/layout/hProcess9"/>
    <dgm:cxn modelId="{FC23A940-3A02-42D0-849B-69F4DFA17AFB}" type="presParOf" srcId="{9BA4420E-6D91-4382-95F5-7383C25201BB}" destId="{FF03327A-0C4F-4F84-9940-EC2620B5E39D}" srcOrd="3" destOrd="0" presId="urn:microsoft.com/office/officeart/2005/8/layout/hProcess9"/>
    <dgm:cxn modelId="{690C11A2-E8E1-4BB1-8D13-3D2EB67DBC5D}" type="presParOf" srcId="{9BA4420E-6D91-4382-95F5-7383C25201BB}" destId="{4893DFDF-5107-4593-9FF7-B0B2A9E1003E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BF28AF7-7536-4E9D-A558-0EA5B82ABFCD}">
      <dsp:nvSpPr>
        <dsp:cNvPr id="0" name=""/>
        <dsp:cNvSpPr/>
      </dsp:nvSpPr>
      <dsp:spPr>
        <a:xfrm>
          <a:off x="1671470" y="987"/>
          <a:ext cx="1762459" cy="8812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Gestión de archivos y carpetas</a:t>
          </a:r>
          <a:endParaRPr lang="en-US" sz="1600" kern="1200" dirty="0"/>
        </a:p>
      </dsp:txBody>
      <dsp:txXfrm>
        <a:off x="1671470" y="987"/>
        <a:ext cx="1762459" cy="881229"/>
      </dsp:txXfrm>
    </dsp:sp>
    <dsp:sp modelId="{4D77FC9B-25A5-4072-98E6-7B82452BF267}">
      <dsp:nvSpPr>
        <dsp:cNvPr id="0" name=""/>
        <dsp:cNvSpPr/>
      </dsp:nvSpPr>
      <dsp:spPr>
        <a:xfrm rot="3600000">
          <a:off x="2821138" y="1547584"/>
          <a:ext cx="918273" cy="30843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 rot="3600000">
        <a:off x="2821138" y="1547584"/>
        <a:ext cx="918273" cy="308430"/>
      </dsp:txXfrm>
    </dsp:sp>
    <dsp:sp modelId="{0D07FF86-6360-40C1-953B-AF9BCD7B123F}">
      <dsp:nvSpPr>
        <dsp:cNvPr id="0" name=""/>
        <dsp:cNvSpPr/>
      </dsp:nvSpPr>
      <dsp:spPr>
        <a:xfrm>
          <a:off x="3126620" y="2521382"/>
          <a:ext cx="1762459" cy="8812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Explorar unidades</a:t>
          </a:r>
          <a:endParaRPr lang="en-US" sz="1600" kern="1200" dirty="0"/>
        </a:p>
      </dsp:txBody>
      <dsp:txXfrm>
        <a:off x="3126620" y="2521382"/>
        <a:ext cx="1762459" cy="881229"/>
      </dsp:txXfrm>
    </dsp:sp>
    <dsp:sp modelId="{50D954A4-5677-4B5A-884D-4722B8C81F7C}">
      <dsp:nvSpPr>
        <dsp:cNvPr id="0" name=""/>
        <dsp:cNvSpPr/>
      </dsp:nvSpPr>
      <dsp:spPr>
        <a:xfrm rot="10800000">
          <a:off x="2093563" y="2807782"/>
          <a:ext cx="918273" cy="30843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 rot="10800000">
        <a:off x="2093563" y="2807782"/>
        <a:ext cx="918273" cy="308430"/>
      </dsp:txXfrm>
    </dsp:sp>
    <dsp:sp modelId="{5A3E3E5C-7316-4527-9BD5-B836E569D087}">
      <dsp:nvSpPr>
        <dsp:cNvPr id="0" name=""/>
        <dsp:cNvSpPr/>
      </dsp:nvSpPr>
      <dsp:spPr>
        <a:xfrm>
          <a:off x="216319" y="2521382"/>
          <a:ext cx="1762459" cy="8812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Monitoreo sistema de archivos</a:t>
          </a:r>
          <a:endParaRPr lang="en-US" sz="1600" kern="1200" dirty="0"/>
        </a:p>
      </dsp:txBody>
      <dsp:txXfrm>
        <a:off x="216319" y="2521382"/>
        <a:ext cx="1762459" cy="881229"/>
      </dsp:txXfrm>
    </dsp:sp>
    <dsp:sp modelId="{2563475C-6112-4F22-8396-E9133328EBCE}">
      <dsp:nvSpPr>
        <dsp:cNvPr id="0" name=""/>
        <dsp:cNvSpPr/>
      </dsp:nvSpPr>
      <dsp:spPr>
        <a:xfrm rot="18000000">
          <a:off x="1365988" y="1547584"/>
          <a:ext cx="918273" cy="30843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 rot="18000000">
        <a:off x="1365988" y="1547584"/>
        <a:ext cx="918273" cy="30843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7077BF-2DC2-4DC1-926B-360A9E2B181A}">
      <dsp:nvSpPr>
        <dsp:cNvPr id="0" name=""/>
        <dsp:cNvSpPr/>
      </dsp:nvSpPr>
      <dsp:spPr>
        <a:xfrm>
          <a:off x="2377082" y="1119782"/>
          <a:ext cx="2789634" cy="278963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1" kern="1200" dirty="0" err="1" smtClean="0">
              <a:solidFill>
                <a:schemeClr val="bg1"/>
              </a:solidFill>
              <a:effectLst/>
            </a:rPr>
            <a:t>DirectoryInfo</a:t>
          </a:r>
          <a:endParaRPr lang="en-US" sz="2400" b="1" kern="1200" dirty="0">
            <a:solidFill>
              <a:schemeClr val="bg1"/>
            </a:solidFill>
            <a:effectLst/>
          </a:endParaRPr>
        </a:p>
      </dsp:txBody>
      <dsp:txXfrm>
        <a:off x="2377082" y="1119782"/>
        <a:ext cx="2789634" cy="2789634"/>
      </dsp:txXfrm>
    </dsp:sp>
    <dsp:sp modelId="{83EC7C51-2463-40CE-9A54-BA89CF354760}">
      <dsp:nvSpPr>
        <dsp:cNvPr id="0" name=""/>
        <dsp:cNvSpPr/>
      </dsp:nvSpPr>
      <dsp:spPr>
        <a:xfrm>
          <a:off x="3074491" y="497"/>
          <a:ext cx="1394817" cy="139481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err="1" smtClean="0">
              <a:solidFill>
                <a:schemeClr val="bg1"/>
              </a:solidFill>
              <a:effectLst/>
            </a:rPr>
            <a:t>Create</a:t>
          </a:r>
          <a:endParaRPr lang="en-US" sz="2000" b="1" kern="1200" dirty="0">
            <a:solidFill>
              <a:schemeClr val="bg1"/>
            </a:solidFill>
            <a:effectLst/>
          </a:endParaRPr>
        </a:p>
      </dsp:txBody>
      <dsp:txXfrm>
        <a:off x="3074491" y="497"/>
        <a:ext cx="1394817" cy="1394817"/>
      </dsp:txXfrm>
    </dsp:sp>
    <dsp:sp modelId="{569DEB1C-FD3A-4635-8A5B-9B17631FCB36}">
      <dsp:nvSpPr>
        <dsp:cNvPr id="0" name=""/>
        <dsp:cNvSpPr/>
      </dsp:nvSpPr>
      <dsp:spPr>
        <a:xfrm>
          <a:off x="4647794" y="908844"/>
          <a:ext cx="1394817" cy="139481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err="1" smtClean="0">
              <a:solidFill>
                <a:schemeClr val="bg1"/>
              </a:solidFill>
              <a:effectLst/>
            </a:rPr>
            <a:t>CreateSubdirectory</a:t>
          </a:r>
          <a:endParaRPr lang="en-US" sz="1400" b="1" kern="1200" dirty="0">
            <a:solidFill>
              <a:schemeClr val="bg1"/>
            </a:solidFill>
            <a:effectLst/>
          </a:endParaRPr>
        </a:p>
      </dsp:txBody>
      <dsp:txXfrm>
        <a:off x="4647794" y="908844"/>
        <a:ext cx="1394817" cy="1394817"/>
      </dsp:txXfrm>
    </dsp:sp>
    <dsp:sp modelId="{2DB6F618-AF77-4801-A6FF-829F29BD4397}">
      <dsp:nvSpPr>
        <dsp:cNvPr id="0" name=""/>
        <dsp:cNvSpPr/>
      </dsp:nvSpPr>
      <dsp:spPr>
        <a:xfrm>
          <a:off x="4647794" y="2725538"/>
          <a:ext cx="1394817" cy="139481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err="1" smtClean="0">
              <a:solidFill>
                <a:schemeClr val="bg1"/>
              </a:solidFill>
              <a:effectLst/>
            </a:rPr>
            <a:t>Delete</a:t>
          </a:r>
          <a:endParaRPr lang="en-US" sz="2000" b="1" kern="1200" dirty="0">
            <a:solidFill>
              <a:schemeClr val="bg1"/>
            </a:solidFill>
            <a:effectLst/>
          </a:endParaRPr>
        </a:p>
      </dsp:txBody>
      <dsp:txXfrm>
        <a:off x="4647794" y="2725538"/>
        <a:ext cx="1394817" cy="1394817"/>
      </dsp:txXfrm>
    </dsp:sp>
    <dsp:sp modelId="{1CEDB2E0-25F9-48A0-972E-41448D3F57D3}">
      <dsp:nvSpPr>
        <dsp:cNvPr id="0" name=""/>
        <dsp:cNvSpPr/>
      </dsp:nvSpPr>
      <dsp:spPr>
        <a:xfrm>
          <a:off x="3074491" y="3633884"/>
          <a:ext cx="1394817" cy="139481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err="1" smtClean="0">
              <a:solidFill>
                <a:schemeClr val="bg1"/>
              </a:solidFill>
              <a:effectLst/>
            </a:rPr>
            <a:t>GetDirectories</a:t>
          </a:r>
          <a:endParaRPr lang="en-US" sz="1800" b="1" kern="1200" dirty="0">
            <a:solidFill>
              <a:schemeClr val="bg1"/>
            </a:solidFill>
            <a:effectLst/>
          </a:endParaRPr>
        </a:p>
      </dsp:txBody>
      <dsp:txXfrm>
        <a:off x="3074491" y="3633884"/>
        <a:ext cx="1394817" cy="1394817"/>
      </dsp:txXfrm>
    </dsp:sp>
    <dsp:sp modelId="{0172530B-DB7D-4EAF-8E26-D96B884FC8E1}">
      <dsp:nvSpPr>
        <dsp:cNvPr id="0" name=""/>
        <dsp:cNvSpPr/>
      </dsp:nvSpPr>
      <dsp:spPr>
        <a:xfrm>
          <a:off x="1501188" y="2725538"/>
          <a:ext cx="1394817" cy="139481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err="1" smtClean="0">
              <a:solidFill>
                <a:schemeClr val="bg1"/>
              </a:solidFill>
              <a:effectLst/>
            </a:rPr>
            <a:t>GetFiles</a:t>
          </a:r>
          <a:endParaRPr lang="en-US" sz="2000" b="1" kern="1200" dirty="0">
            <a:solidFill>
              <a:schemeClr val="bg1"/>
            </a:solidFill>
            <a:effectLst/>
          </a:endParaRPr>
        </a:p>
      </dsp:txBody>
      <dsp:txXfrm>
        <a:off x="1501188" y="2725538"/>
        <a:ext cx="1394817" cy="1394817"/>
      </dsp:txXfrm>
    </dsp:sp>
    <dsp:sp modelId="{D35F4A1D-742A-4C82-BBF4-CC7F65EBCEEB}">
      <dsp:nvSpPr>
        <dsp:cNvPr id="0" name=""/>
        <dsp:cNvSpPr/>
      </dsp:nvSpPr>
      <dsp:spPr>
        <a:xfrm>
          <a:off x="1501188" y="908844"/>
          <a:ext cx="1394817" cy="139481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err="1" smtClean="0">
              <a:solidFill>
                <a:schemeClr val="bg1"/>
              </a:solidFill>
              <a:effectLst/>
            </a:rPr>
            <a:t>MoveTo</a:t>
          </a:r>
          <a:endParaRPr lang="en-US" sz="2000" b="1" kern="1200" dirty="0">
            <a:solidFill>
              <a:schemeClr val="bg1"/>
            </a:solidFill>
            <a:effectLst/>
          </a:endParaRPr>
        </a:p>
      </dsp:txBody>
      <dsp:txXfrm>
        <a:off x="1501188" y="908844"/>
        <a:ext cx="1394817" cy="139481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6542DC9-21C5-49C2-A29E-18E0AEC0A2F6}">
      <dsp:nvSpPr>
        <dsp:cNvPr id="0" name=""/>
        <dsp:cNvSpPr/>
      </dsp:nvSpPr>
      <dsp:spPr>
        <a:xfrm>
          <a:off x="3590404" y="144"/>
          <a:ext cx="1048791" cy="1048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err="1" smtClean="0"/>
            <a:t>CreationTime</a:t>
          </a:r>
          <a:endParaRPr lang="en-US" sz="1200" kern="1200" dirty="0"/>
        </a:p>
      </dsp:txBody>
      <dsp:txXfrm>
        <a:off x="3590404" y="144"/>
        <a:ext cx="1048791" cy="1048791"/>
      </dsp:txXfrm>
    </dsp:sp>
    <dsp:sp modelId="{2F56E86F-2FB1-4372-9A0B-8DFD01C097E5}">
      <dsp:nvSpPr>
        <dsp:cNvPr id="0" name=""/>
        <dsp:cNvSpPr/>
      </dsp:nvSpPr>
      <dsp:spPr>
        <a:xfrm rot="1542857">
          <a:off x="4677478" y="685474"/>
          <a:ext cx="278033" cy="353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1542857">
        <a:off x="4677478" y="685474"/>
        <a:ext cx="278033" cy="353967"/>
      </dsp:txXfrm>
    </dsp:sp>
    <dsp:sp modelId="{D4C84CE1-1072-4722-A7D0-E530C192FF4B}">
      <dsp:nvSpPr>
        <dsp:cNvPr id="0" name=""/>
        <dsp:cNvSpPr/>
      </dsp:nvSpPr>
      <dsp:spPr>
        <a:xfrm>
          <a:off x="5007972" y="682809"/>
          <a:ext cx="1048791" cy="1048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err="1" smtClean="0"/>
            <a:t>Exists</a:t>
          </a:r>
          <a:endParaRPr lang="en-US" sz="2000" kern="1200" dirty="0"/>
        </a:p>
      </dsp:txBody>
      <dsp:txXfrm>
        <a:off x="5007972" y="682809"/>
        <a:ext cx="1048791" cy="1048791"/>
      </dsp:txXfrm>
    </dsp:sp>
    <dsp:sp modelId="{0DF82094-144C-4788-9137-5076C6B5DE98}">
      <dsp:nvSpPr>
        <dsp:cNvPr id="0" name=""/>
        <dsp:cNvSpPr/>
      </dsp:nvSpPr>
      <dsp:spPr>
        <a:xfrm rot="4628571">
          <a:off x="5566656" y="1789517"/>
          <a:ext cx="278033" cy="353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4628571">
        <a:off x="5566656" y="1789517"/>
        <a:ext cx="278033" cy="353967"/>
      </dsp:txXfrm>
    </dsp:sp>
    <dsp:sp modelId="{9BA3059A-B282-49C7-8690-37DC79F5C42A}">
      <dsp:nvSpPr>
        <dsp:cNvPr id="0" name=""/>
        <dsp:cNvSpPr/>
      </dsp:nvSpPr>
      <dsp:spPr>
        <a:xfrm>
          <a:off x="5358083" y="2216743"/>
          <a:ext cx="1048791" cy="1048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kern="1200" dirty="0" err="1" smtClean="0"/>
            <a:t>IsReadOnly</a:t>
          </a:r>
          <a:endParaRPr lang="en-US" sz="1600" kern="1200" dirty="0"/>
        </a:p>
      </dsp:txBody>
      <dsp:txXfrm>
        <a:off x="5358083" y="2216743"/>
        <a:ext cx="1048791" cy="1048791"/>
      </dsp:txXfrm>
    </dsp:sp>
    <dsp:sp modelId="{22DA3A9A-E6A1-43E1-BB4D-8EBE36D2534A}">
      <dsp:nvSpPr>
        <dsp:cNvPr id="0" name=""/>
        <dsp:cNvSpPr/>
      </dsp:nvSpPr>
      <dsp:spPr>
        <a:xfrm rot="7714286">
          <a:off x="5257874" y="3173064"/>
          <a:ext cx="278033" cy="353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7714286">
        <a:off x="5257874" y="3173064"/>
        <a:ext cx="278033" cy="353967"/>
      </dsp:txXfrm>
    </dsp:sp>
    <dsp:sp modelId="{7A34757A-C6C7-4C16-BF60-37903B0EF88E}">
      <dsp:nvSpPr>
        <dsp:cNvPr id="0" name=""/>
        <dsp:cNvSpPr/>
      </dsp:nvSpPr>
      <dsp:spPr>
        <a:xfrm>
          <a:off x="4377095" y="3446864"/>
          <a:ext cx="1048791" cy="1048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err="1" smtClean="0"/>
            <a:t>LastAccessTime</a:t>
          </a:r>
          <a:endParaRPr lang="en-US" sz="1400" kern="1200" dirty="0"/>
        </a:p>
      </dsp:txBody>
      <dsp:txXfrm>
        <a:off x="4377095" y="3446864"/>
        <a:ext cx="1048791" cy="1048791"/>
      </dsp:txXfrm>
    </dsp:sp>
    <dsp:sp modelId="{F3D1F53C-3586-486B-BB09-5CF8505EF95B}">
      <dsp:nvSpPr>
        <dsp:cNvPr id="0" name=""/>
        <dsp:cNvSpPr/>
      </dsp:nvSpPr>
      <dsp:spPr>
        <a:xfrm rot="10800000">
          <a:off x="3983652" y="3794276"/>
          <a:ext cx="278033" cy="353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10800000">
        <a:off x="3983652" y="3794276"/>
        <a:ext cx="278033" cy="353967"/>
      </dsp:txXfrm>
    </dsp:sp>
    <dsp:sp modelId="{741AE918-0A28-4C62-B35D-4FA39D1F1035}">
      <dsp:nvSpPr>
        <dsp:cNvPr id="0" name=""/>
        <dsp:cNvSpPr/>
      </dsp:nvSpPr>
      <dsp:spPr>
        <a:xfrm>
          <a:off x="2803712" y="3446864"/>
          <a:ext cx="1048791" cy="1048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err="1" smtClean="0"/>
            <a:t>DirectoryName</a:t>
          </a:r>
          <a:endParaRPr lang="en-US" sz="1400" kern="1200" dirty="0"/>
        </a:p>
      </dsp:txBody>
      <dsp:txXfrm>
        <a:off x="2803712" y="3446864"/>
        <a:ext cx="1048791" cy="1048791"/>
      </dsp:txXfrm>
    </dsp:sp>
    <dsp:sp modelId="{14689B6B-043E-4679-82D2-12AC47DDE57C}">
      <dsp:nvSpPr>
        <dsp:cNvPr id="0" name=""/>
        <dsp:cNvSpPr/>
      </dsp:nvSpPr>
      <dsp:spPr>
        <a:xfrm rot="13885714">
          <a:off x="2703504" y="3185368"/>
          <a:ext cx="278033" cy="353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13885714">
        <a:off x="2703504" y="3185368"/>
        <a:ext cx="278033" cy="353967"/>
      </dsp:txXfrm>
    </dsp:sp>
    <dsp:sp modelId="{7AF7C7CD-5523-4F66-A908-DF581F107463}">
      <dsp:nvSpPr>
        <dsp:cNvPr id="0" name=""/>
        <dsp:cNvSpPr/>
      </dsp:nvSpPr>
      <dsp:spPr>
        <a:xfrm>
          <a:off x="1822724" y="2216743"/>
          <a:ext cx="1048791" cy="1048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err="1" smtClean="0"/>
            <a:t>Name</a:t>
          </a:r>
          <a:endParaRPr lang="en-US" sz="1400" kern="1200" dirty="0"/>
        </a:p>
      </dsp:txBody>
      <dsp:txXfrm>
        <a:off x="1822724" y="2216743"/>
        <a:ext cx="1048791" cy="1048791"/>
      </dsp:txXfrm>
    </dsp:sp>
    <dsp:sp modelId="{0FEEEB36-E53F-4F3F-B250-DCFD15046D17}">
      <dsp:nvSpPr>
        <dsp:cNvPr id="0" name=""/>
        <dsp:cNvSpPr/>
      </dsp:nvSpPr>
      <dsp:spPr>
        <a:xfrm rot="16971429">
          <a:off x="2381408" y="1804860"/>
          <a:ext cx="278033" cy="353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16971429">
        <a:off x="2381408" y="1804860"/>
        <a:ext cx="278033" cy="353967"/>
      </dsp:txXfrm>
    </dsp:sp>
    <dsp:sp modelId="{3A1B1375-6C92-49E1-B2F8-3891112A7A41}">
      <dsp:nvSpPr>
        <dsp:cNvPr id="0" name=""/>
        <dsp:cNvSpPr/>
      </dsp:nvSpPr>
      <dsp:spPr>
        <a:xfrm>
          <a:off x="2172835" y="682809"/>
          <a:ext cx="1048791" cy="1048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err="1" smtClean="0"/>
            <a:t>Length</a:t>
          </a:r>
          <a:endParaRPr lang="en-US" sz="1400" kern="1200" dirty="0"/>
        </a:p>
      </dsp:txBody>
      <dsp:txXfrm>
        <a:off x="2172835" y="682809"/>
        <a:ext cx="1048791" cy="1048791"/>
      </dsp:txXfrm>
    </dsp:sp>
    <dsp:sp modelId="{4FC31D40-289A-4547-A7A4-CB8B583CB8BA}">
      <dsp:nvSpPr>
        <dsp:cNvPr id="0" name=""/>
        <dsp:cNvSpPr/>
      </dsp:nvSpPr>
      <dsp:spPr>
        <a:xfrm rot="20057143">
          <a:off x="3259909" y="692303"/>
          <a:ext cx="278033" cy="3539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20057143">
        <a:off x="3259909" y="692303"/>
        <a:ext cx="278033" cy="35396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7B826FE-982E-45E1-8F70-306068AE9B30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133C35-8930-4FB1-B764-2C300066A3F9}">
      <dsp:nvSpPr>
        <dsp:cNvPr id="0" name=""/>
        <dsp:cNvSpPr/>
      </dsp:nvSpPr>
      <dsp:spPr>
        <a:xfrm>
          <a:off x="2817" y="1219199"/>
          <a:ext cx="1454056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err="1" smtClean="0"/>
            <a:t>OnCreated</a:t>
          </a:r>
          <a:endParaRPr lang="en-US" sz="1800" kern="1200" dirty="0"/>
        </a:p>
      </dsp:txBody>
      <dsp:txXfrm>
        <a:off x="2817" y="1219199"/>
        <a:ext cx="1454056" cy="1625600"/>
      </dsp:txXfrm>
    </dsp:sp>
    <dsp:sp modelId="{09ED2039-87CB-4945-9172-9C0F6A018A40}">
      <dsp:nvSpPr>
        <dsp:cNvPr id="0" name=""/>
        <dsp:cNvSpPr/>
      </dsp:nvSpPr>
      <dsp:spPr>
        <a:xfrm>
          <a:off x="1548253" y="1219199"/>
          <a:ext cx="1454056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err="1" smtClean="0"/>
            <a:t>OnRenamed</a:t>
          </a:r>
          <a:endParaRPr lang="en-US" sz="1800" kern="1200" dirty="0"/>
        </a:p>
      </dsp:txBody>
      <dsp:txXfrm>
        <a:off x="1548253" y="1219199"/>
        <a:ext cx="1454056" cy="1625600"/>
      </dsp:txXfrm>
    </dsp:sp>
    <dsp:sp modelId="{3CD9EF12-CB97-4E48-8151-430E9D3459CE}">
      <dsp:nvSpPr>
        <dsp:cNvPr id="0" name=""/>
        <dsp:cNvSpPr/>
      </dsp:nvSpPr>
      <dsp:spPr>
        <a:xfrm>
          <a:off x="3093690" y="1219199"/>
          <a:ext cx="1454056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err="1" smtClean="0"/>
            <a:t>OnDeleted</a:t>
          </a:r>
          <a:endParaRPr lang="en-US" sz="1800" kern="1200" dirty="0"/>
        </a:p>
      </dsp:txBody>
      <dsp:txXfrm>
        <a:off x="3093690" y="1219199"/>
        <a:ext cx="1454056" cy="1625600"/>
      </dsp:txXfrm>
    </dsp:sp>
    <dsp:sp modelId="{BEF6D5FA-FB79-427A-80BB-572308BCD202}">
      <dsp:nvSpPr>
        <dsp:cNvPr id="0" name=""/>
        <dsp:cNvSpPr/>
      </dsp:nvSpPr>
      <dsp:spPr>
        <a:xfrm>
          <a:off x="4639126" y="1219199"/>
          <a:ext cx="1454056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smtClean="0"/>
            <a:t>OnChenged</a:t>
          </a:r>
          <a:endParaRPr lang="en-US" sz="1800" kern="1200" dirty="0"/>
        </a:p>
      </dsp:txBody>
      <dsp:txXfrm>
        <a:off x="4639126" y="1219199"/>
        <a:ext cx="1454056" cy="162560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A10A36B-E47B-4111-9A36-95C58B04E64D}">
      <dsp:nvSpPr>
        <dsp:cNvPr id="0" name=""/>
        <dsp:cNvSpPr/>
      </dsp:nvSpPr>
      <dsp:spPr>
        <a:xfrm>
          <a:off x="1009485" y="1246892"/>
          <a:ext cx="1444762" cy="7223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err="1" smtClean="0"/>
            <a:t>Stream</a:t>
          </a:r>
          <a:endParaRPr lang="en-US" sz="1600" kern="1200" dirty="0"/>
        </a:p>
      </dsp:txBody>
      <dsp:txXfrm>
        <a:off x="1009485" y="1246892"/>
        <a:ext cx="1444762" cy="722381"/>
      </dsp:txXfrm>
    </dsp:sp>
    <dsp:sp modelId="{DF7D63E4-07B5-4343-A423-45853A1133D5}">
      <dsp:nvSpPr>
        <dsp:cNvPr id="0" name=""/>
        <dsp:cNvSpPr/>
      </dsp:nvSpPr>
      <dsp:spPr>
        <a:xfrm rot="17692822">
          <a:off x="2056403" y="964814"/>
          <a:ext cx="1373592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373592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7692822">
        <a:off x="2708860" y="950689"/>
        <a:ext cx="68679" cy="68679"/>
      </dsp:txXfrm>
    </dsp:sp>
    <dsp:sp modelId="{76EDA007-B936-4E1A-AE37-689B7BFDCDDC}">
      <dsp:nvSpPr>
        <dsp:cNvPr id="0" name=""/>
        <dsp:cNvSpPr/>
      </dsp:nvSpPr>
      <dsp:spPr>
        <a:xfrm>
          <a:off x="3032152" y="785"/>
          <a:ext cx="1444762" cy="7223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err="1" smtClean="0"/>
            <a:t>FileStream</a:t>
          </a:r>
          <a:endParaRPr lang="en-US" sz="1600" kern="1200" dirty="0"/>
        </a:p>
      </dsp:txBody>
      <dsp:txXfrm>
        <a:off x="3032152" y="785"/>
        <a:ext cx="1444762" cy="722381"/>
      </dsp:txXfrm>
    </dsp:sp>
    <dsp:sp modelId="{0A8005EA-9542-4F3E-B98B-771F1B6104B2}">
      <dsp:nvSpPr>
        <dsp:cNvPr id="0" name=""/>
        <dsp:cNvSpPr/>
      </dsp:nvSpPr>
      <dsp:spPr>
        <a:xfrm rot="19457599">
          <a:off x="2387354" y="1380183"/>
          <a:ext cx="711691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711691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9457599">
        <a:off x="2725407" y="1382606"/>
        <a:ext cx="35584" cy="35584"/>
      </dsp:txXfrm>
    </dsp:sp>
    <dsp:sp modelId="{FEA51D5D-ED70-4F7E-BA6C-CFD1C24313C2}">
      <dsp:nvSpPr>
        <dsp:cNvPr id="0" name=""/>
        <dsp:cNvSpPr/>
      </dsp:nvSpPr>
      <dsp:spPr>
        <a:xfrm>
          <a:off x="3032152" y="831523"/>
          <a:ext cx="1444762" cy="7223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err="1" smtClean="0"/>
            <a:t>MemoryStream</a:t>
          </a:r>
          <a:endParaRPr lang="en-US" sz="1600" kern="1200" dirty="0"/>
        </a:p>
      </dsp:txBody>
      <dsp:txXfrm>
        <a:off x="3032152" y="831523"/>
        <a:ext cx="1444762" cy="722381"/>
      </dsp:txXfrm>
    </dsp:sp>
    <dsp:sp modelId="{BD441149-37FE-47FE-B7BF-8EF6DFF20053}">
      <dsp:nvSpPr>
        <dsp:cNvPr id="0" name=""/>
        <dsp:cNvSpPr/>
      </dsp:nvSpPr>
      <dsp:spPr>
        <a:xfrm rot="2142401">
          <a:off x="2387354" y="1795552"/>
          <a:ext cx="711691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711691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2142401">
        <a:off x="2725407" y="1797975"/>
        <a:ext cx="35584" cy="35584"/>
      </dsp:txXfrm>
    </dsp:sp>
    <dsp:sp modelId="{77D64B1F-A4B4-4FD1-8C17-F14AB63E2A45}">
      <dsp:nvSpPr>
        <dsp:cNvPr id="0" name=""/>
        <dsp:cNvSpPr/>
      </dsp:nvSpPr>
      <dsp:spPr>
        <a:xfrm>
          <a:off x="3032152" y="1662261"/>
          <a:ext cx="1444762" cy="7223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err="1" smtClean="0"/>
            <a:t>BufferStream</a:t>
          </a:r>
          <a:endParaRPr lang="en-US" sz="1600" kern="1200" dirty="0"/>
        </a:p>
      </dsp:txBody>
      <dsp:txXfrm>
        <a:off x="3032152" y="1662261"/>
        <a:ext cx="1444762" cy="722381"/>
      </dsp:txXfrm>
    </dsp:sp>
    <dsp:sp modelId="{B9FBC827-FAAC-4D7D-BB11-9F046CFA28A7}">
      <dsp:nvSpPr>
        <dsp:cNvPr id="0" name=""/>
        <dsp:cNvSpPr/>
      </dsp:nvSpPr>
      <dsp:spPr>
        <a:xfrm rot="3907178">
          <a:off x="2056403" y="2210921"/>
          <a:ext cx="1373592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373592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3907178">
        <a:off x="2708860" y="2196796"/>
        <a:ext cx="68679" cy="68679"/>
      </dsp:txXfrm>
    </dsp:sp>
    <dsp:sp modelId="{0143430B-EAD9-4107-975C-4B636014B380}">
      <dsp:nvSpPr>
        <dsp:cNvPr id="0" name=""/>
        <dsp:cNvSpPr/>
      </dsp:nvSpPr>
      <dsp:spPr>
        <a:xfrm>
          <a:off x="3032152" y="2492999"/>
          <a:ext cx="1444762" cy="7223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err="1" smtClean="0"/>
            <a:t>NetworkStream</a:t>
          </a:r>
          <a:endParaRPr lang="en-US" sz="1600" kern="1200" dirty="0"/>
        </a:p>
      </dsp:txBody>
      <dsp:txXfrm>
        <a:off x="3032152" y="2492999"/>
        <a:ext cx="1444762" cy="72238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6A37FD5-2BAA-43AF-AE4B-3011C9466DE2}">
      <dsp:nvSpPr>
        <dsp:cNvPr id="0" name=""/>
        <dsp:cNvSpPr/>
      </dsp:nvSpPr>
      <dsp:spPr>
        <a:xfrm>
          <a:off x="291464" y="0"/>
          <a:ext cx="3303270" cy="2772611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87D0A9-765E-4A53-B62F-9767F247FDE6}">
      <dsp:nvSpPr>
        <dsp:cNvPr id="0" name=""/>
        <dsp:cNvSpPr/>
      </dsp:nvSpPr>
      <dsp:spPr>
        <a:xfrm>
          <a:off x="332" y="831783"/>
          <a:ext cx="1243565" cy="1109044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/>
            <a:t>Escribir</a:t>
          </a:r>
          <a:endParaRPr lang="en-US" sz="2400" kern="1200" dirty="0"/>
        </a:p>
      </dsp:txBody>
      <dsp:txXfrm>
        <a:off x="332" y="831783"/>
        <a:ext cx="1243565" cy="1109044"/>
      </dsp:txXfrm>
    </dsp:sp>
    <dsp:sp modelId="{DA310C6A-3B3E-48C6-8A88-C51E44823ADE}">
      <dsp:nvSpPr>
        <dsp:cNvPr id="0" name=""/>
        <dsp:cNvSpPr/>
      </dsp:nvSpPr>
      <dsp:spPr>
        <a:xfrm>
          <a:off x="1321317" y="831783"/>
          <a:ext cx="1243565" cy="1109044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/>
            <a:t>Leer</a:t>
          </a:r>
          <a:endParaRPr lang="en-US" sz="2400" kern="1200" dirty="0"/>
        </a:p>
      </dsp:txBody>
      <dsp:txXfrm>
        <a:off x="1321317" y="831783"/>
        <a:ext cx="1243565" cy="1109044"/>
      </dsp:txXfrm>
    </dsp:sp>
    <dsp:sp modelId="{4893DFDF-5107-4593-9FF7-B0B2A9E1003E}">
      <dsp:nvSpPr>
        <dsp:cNvPr id="0" name=""/>
        <dsp:cNvSpPr/>
      </dsp:nvSpPr>
      <dsp:spPr>
        <a:xfrm>
          <a:off x="2642302" y="831783"/>
          <a:ext cx="1243565" cy="1109044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/>
            <a:t>Buscar</a:t>
          </a:r>
          <a:endParaRPr lang="en-US" sz="2400" kern="1200" dirty="0"/>
        </a:p>
      </dsp:txBody>
      <dsp:txXfrm>
        <a:off x="2642302" y="831783"/>
        <a:ext cx="1243565" cy="11090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6/17/2011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E6D10-93EA-49FB-B39F-7D4DE525BF3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6/17/2011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13" Type="http://schemas.openxmlformats.org/officeDocument/2006/relationships/image" Target="../media/image27.png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12" Type="http://schemas.openxmlformats.org/officeDocument/2006/relationships/image" Target="../media/image26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5" Type="http://schemas.openxmlformats.org/officeDocument/2006/relationships/image" Target="../media/image29.png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Relationship Id="rId1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Framework 2.0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Ricardo Negrete Ruiz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FileInfo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799"/>
          </a:xfrm>
        </p:spPr>
        <p:txBody>
          <a:bodyPr>
            <a:normAutofit/>
          </a:bodyPr>
          <a:lstStyle/>
          <a:p>
            <a:r>
              <a:rPr lang="es-ES" sz="2400" dirty="0" smtClean="0"/>
              <a:t>Proporciona métodos de instancia para:</a:t>
            </a:r>
          </a:p>
          <a:p>
            <a:pPr lvl="1"/>
            <a:r>
              <a:rPr lang="es-ES" sz="2000" dirty="0" smtClean="0"/>
              <a:t>crear, copiar, eliminar, mover y abrir archivos</a:t>
            </a:r>
          </a:p>
          <a:p>
            <a:r>
              <a:rPr lang="es-ES" sz="2400" dirty="0" smtClean="0"/>
              <a:t>Contribuye a la creación de objetos </a:t>
            </a:r>
            <a:r>
              <a:rPr lang="es-ES" sz="2400" dirty="0" err="1" smtClean="0"/>
              <a:t>FileStream</a:t>
            </a:r>
            <a:r>
              <a:rPr lang="es-ES" sz="2400" dirty="0" smtClean="0"/>
              <a:t>. </a:t>
            </a:r>
          </a:p>
          <a:p>
            <a:r>
              <a:rPr lang="es-ES" sz="2400" dirty="0" smtClean="0"/>
              <a:t>Esta clase no se puede heredar.</a:t>
            </a:r>
            <a:endParaRPr lang="en-US" sz="2400" dirty="0"/>
          </a:p>
        </p:txBody>
      </p:sp>
      <p:pic>
        <p:nvPicPr>
          <p:cNvPr id="2051" name="Picture 3" descr="Z:\Usuarios\Rnegrete\Desktop\a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886200"/>
            <a:ext cx="6659563" cy="2305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Propiedades </a:t>
            </a:r>
            <a:r>
              <a:rPr lang="es-MX" dirty="0" err="1" smtClean="0"/>
              <a:t>FileInfo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i="1" dirty="0" err="1" smtClean="0"/>
              <a:t>FileSystemWatcher</a:t>
            </a:r>
            <a:r>
              <a:rPr lang="es-ES" dirty="0" smtClean="0"/>
              <a:t/>
            </a:r>
            <a:br>
              <a:rPr lang="es-ES" dirty="0" smtClean="0"/>
            </a:br>
            <a:endParaRPr lang="en-US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1676400" y="1752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2057399"/>
          </a:xfrm>
        </p:spPr>
        <p:txBody>
          <a:bodyPr>
            <a:normAutofit/>
          </a:bodyPr>
          <a:lstStyle/>
          <a:p>
            <a:r>
              <a:rPr lang="es-MX" sz="2400" dirty="0" smtClean="0"/>
              <a:t>Proporciona clases para archivos de texto y archivos binarios.</a:t>
            </a:r>
          </a:p>
          <a:p>
            <a:r>
              <a:rPr lang="es-MX" sz="2400" dirty="0" smtClean="0"/>
              <a:t>Proporciona clases para compresión de archivos</a:t>
            </a:r>
          </a:p>
          <a:p>
            <a:r>
              <a:rPr lang="es-MX" sz="2400" dirty="0" smtClean="0"/>
              <a:t>Proporciona clases para almacenar datos en disco, memoria o buffer.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s-MX" sz="3200" dirty="0" smtClean="0"/>
              <a:t>Lección 2:</a:t>
            </a:r>
            <a:r>
              <a:rPr lang="en-US" sz="3200" dirty="0" smtClean="0"/>
              <a:t> </a:t>
            </a:r>
            <a:br>
              <a:rPr lang="en-US" sz="3200" dirty="0" smtClean="0"/>
            </a:br>
            <a:r>
              <a:rPr lang="es-MX" sz="3200" dirty="0" smtClean="0"/>
              <a:t> Lectura y Escritura de Archivos y Secuencias</a:t>
            </a:r>
            <a:endParaRPr lang="en-US" sz="3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s-MX" dirty="0" smtClean="0"/>
              <a:t>Jerarquía de datos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066800" y="6096000"/>
            <a:ext cx="755564" cy="381000"/>
            <a:chOff x="1752600" y="5715000"/>
            <a:chExt cx="755564" cy="381000"/>
          </a:xfrm>
        </p:grpSpPr>
        <p:sp>
          <p:nvSpPr>
            <p:cNvPr id="4" name="TextBox 3"/>
            <p:cNvSpPr txBox="1"/>
            <p:nvPr/>
          </p:nvSpPr>
          <p:spPr>
            <a:xfrm>
              <a:off x="1752600" y="5715000"/>
              <a:ext cx="304800" cy="381000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MX" b="1" dirty="0" smtClean="0"/>
                <a:t>1</a:t>
              </a:r>
              <a:endParaRPr lang="en-US" b="1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057400" y="5715000"/>
              <a:ext cx="4507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b="1" dirty="0" smtClean="0"/>
                <a:t>Bit</a:t>
              </a:r>
              <a:endParaRPr lang="en-US" b="1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14400" y="5345668"/>
            <a:ext cx="3681528" cy="369332"/>
            <a:chOff x="1981200" y="4876800"/>
            <a:chExt cx="3681528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1981200" y="4876800"/>
              <a:ext cx="1143000" cy="3693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MX" b="1" dirty="0" smtClean="0"/>
                <a:t>01001010</a:t>
              </a:r>
              <a:endParaRPr lang="en-US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352800" y="4876800"/>
              <a:ext cx="23099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b="1" dirty="0" smtClean="0"/>
                <a:t>Byte (carácter ASCII J )</a:t>
              </a:r>
              <a:endParaRPr lang="en-US" b="1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639300" y="4572000"/>
            <a:ext cx="2094500" cy="369332"/>
            <a:chOff x="2286001" y="3962400"/>
            <a:chExt cx="2094500" cy="369332"/>
          </a:xfrm>
        </p:grpSpPr>
        <p:sp>
          <p:nvSpPr>
            <p:cNvPr id="11" name="TextBox 10"/>
            <p:cNvSpPr txBox="1"/>
            <p:nvPr/>
          </p:nvSpPr>
          <p:spPr>
            <a:xfrm>
              <a:off x="2286001" y="3962400"/>
              <a:ext cx="722900" cy="3693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s-MX" b="1" dirty="0" smtClean="0"/>
                <a:t>Julio</a:t>
              </a:r>
              <a:endParaRPr lang="en-US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429000" y="3962400"/>
              <a:ext cx="9515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b="1" dirty="0" smtClean="0"/>
                <a:t>Campo</a:t>
              </a:r>
              <a:endParaRPr lang="en-US" b="1" dirty="0"/>
            </a:p>
          </p:txBody>
        </p:sp>
      </p:grp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1600200" y="3657600"/>
          <a:ext cx="3733800" cy="4572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933450"/>
                <a:gridCol w="933450"/>
                <a:gridCol w="1333500"/>
                <a:gridCol w="5334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Julio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Masculino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172200" y="3733800"/>
            <a:ext cx="962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Registro</a:t>
            </a:r>
            <a:endParaRPr lang="en-US" b="1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2667000" y="2057400"/>
          <a:ext cx="3733800" cy="457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33450"/>
                <a:gridCol w="933450"/>
                <a:gridCol w="1333500"/>
                <a:gridCol w="5334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Ricardo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Masculino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2667000" y="1447800"/>
          <a:ext cx="3733800" cy="4572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33450"/>
                <a:gridCol w="933450"/>
                <a:gridCol w="1333500"/>
                <a:gridCol w="5334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Ximena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Femenino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/>
        </p:nvGraphicFramePr>
        <p:xfrm>
          <a:off x="2667000" y="2590800"/>
          <a:ext cx="3733800" cy="4572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933450"/>
                <a:gridCol w="933450"/>
                <a:gridCol w="1333500"/>
                <a:gridCol w="5334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Julio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Masculino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3" name="Straight Arrow Connector 22"/>
          <p:cNvCxnSpPr/>
          <p:nvPr/>
        </p:nvCxnSpPr>
        <p:spPr>
          <a:xfrm rot="5400000" flipH="1" flipV="1">
            <a:off x="1104900" y="59055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 flipH="1" flipV="1">
            <a:off x="1600994" y="51046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 flipH="1" flipV="1">
            <a:off x="1714500" y="4304506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5400000" flipH="1" flipV="1">
            <a:off x="3657600" y="33528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7086600" y="2057400"/>
            <a:ext cx="908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Archivo</a:t>
            </a:r>
            <a:endParaRPr lang="en-US" b="1" dirty="0"/>
          </a:p>
        </p:txBody>
      </p:sp>
      <p:sp>
        <p:nvSpPr>
          <p:cNvPr id="43" name="Right Brace 42"/>
          <p:cNvSpPr/>
          <p:nvPr/>
        </p:nvSpPr>
        <p:spPr>
          <a:xfrm>
            <a:off x="6553200" y="1295400"/>
            <a:ext cx="457200" cy="2057400"/>
          </a:xfrm>
          <a:prstGeom prst="rightBrac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/>
              <a:t>Lectura y escritura de archivos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El manejo de archivos en la plataforma .NET se logra mediante la clase </a:t>
            </a:r>
            <a:r>
              <a:rPr lang="es-ES" sz="2400" dirty="0" err="1" smtClean="0"/>
              <a:t>Stream</a:t>
            </a:r>
            <a:r>
              <a:rPr lang="es-ES" sz="2400" dirty="0" smtClean="0"/>
              <a:t> que representa un flujo de </a:t>
            </a:r>
            <a:r>
              <a:rPr lang="es-ES" sz="2400" smtClean="0"/>
              <a:t>información</a:t>
            </a:r>
            <a:r>
              <a:rPr lang="es-ES" sz="2400" smtClean="0"/>
              <a:t>:</a:t>
            </a:r>
          </a:p>
          <a:p>
            <a:endParaRPr lang="es-ES" sz="2400" dirty="0" smtClean="0"/>
          </a:p>
          <a:p>
            <a:pPr lvl="1"/>
            <a:r>
              <a:rPr lang="es-ES" sz="2000" dirty="0" smtClean="0"/>
              <a:t>Un archivo es considerado un flujo de datos</a:t>
            </a:r>
          </a:p>
          <a:p>
            <a:pPr lvl="1"/>
            <a:r>
              <a:rPr lang="es-ES" sz="2000" dirty="0" smtClean="0"/>
              <a:t>Datos transferidos de un dispositivo a otro</a:t>
            </a:r>
          </a:p>
          <a:p>
            <a:pPr lvl="1"/>
            <a:r>
              <a:rPr lang="es-ES" sz="2000" dirty="0" smtClean="0"/>
              <a:t>Datos transferidos por la red mediante TCP/IP.</a:t>
            </a:r>
            <a:endParaRPr lang="en-US" sz="2000" dirty="0" smtClean="0"/>
          </a:p>
          <a:p>
            <a:endParaRPr lang="es-ES" sz="2400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200" dirty="0" smtClean="0"/>
              <a:t>Lección 2: </a:t>
            </a:r>
            <a:br>
              <a:rPr lang="es-MX" sz="3200" dirty="0" smtClean="0"/>
            </a:br>
            <a:r>
              <a:rPr lang="es-MX" sz="3200" dirty="0" smtClean="0"/>
              <a:t>Secuencias</a:t>
            </a:r>
            <a:endParaRPr lang="en-US" sz="3200" dirty="0"/>
          </a:p>
        </p:txBody>
      </p:sp>
      <p:graphicFrame>
        <p:nvGraphicFramePr>
          <p:cNvPr id="13" name="Diagram 12"/>
          <p:cNvGraphicFramePr/>
          <p:nvPr/>
        </p:nvGraphicFramePr>
        <p:xfrm>
          <a:off x="-914400" y="2209800"/>
          <a:ext cx="5486400" cy="3216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ight Brace 3"/>
          <p:cNvSpPr/>
          <p:nvPr/>
        </p:nvSpPr>
        <p:spPr>
          <a:xfrm>
            <a:off x="4343400" y="1828800"/>
            <a:ext cx="762000" cy="4267200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5105400" y="2514600"/>
          <a:ext cx="3886200" cy="27726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26" name="Picture 2" descr="C:\Users\rnegrete\Downloads\1299090457_kcmmemory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657600" y="3124200"/>
            <a:ext cx="635000" cy="635000"/>
          </a:xfrm>
          <a:prstGeom prst="rect">
            <a:avLst/>
          </a:prstGeom>
          <a:noFill/>
        </p:spPr>
      </p:pic>
      <p:pic>
        <p:nvPicPr>
          <p:cNvPr id="1028" name="Picture 4" descr="C:\Users\rnegrete\Downloads\1299090620_document_pencil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33800" y="2209800"/>
            <a:ext cx="609600" cy="609600"/>
          </a:xfrm>
          <a:prstGeom prst="rect">
            <a:avLst/>
          </a:prstGeom>
          <a:noFill/>
        </p:spPr>
      </p:pic>
      <p:pic>
        <p:nvPicPr>
          <p:cNvPr id="1029" name="Picture 5" descr="C:\Users\rnegrete\Downloads\1299090681_HardwareChip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657600" y="3810000"/>
            <a:ext cx="838200" cy="838200"/>
          </a:xfrm>
          <a:prstGeom prst="rect">
            <a:avLst/>
          </a:prstGeom>
          <a:noFill/>
        </p:spPr>
      </p:pic>
      <p:pic>
        <p:nvPicPr>
          <p:cNvPr id="1030" name="Picture 6" descr="C:\Users\rnegrete\Downloads\1299090785_network-wired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733800" y="4648200"/>
            <a:ext cx="762000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FileStream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Lee y escribe bytes en un archivo.</a:t>
            </a:r>
          </a:p>
          <a:p>
            <a:r>
              <a:rPr lang="es-ES" sz="2400" dirty="0" smtClean="0"/>
              <a:t>Admiten el acceso aleatorio a los archivos.</a:t>
            </a:r>
          </a:p>
          <a:p>
            <a:r>
              <a:rPr lang="es-ES" sz="2400" dirty="0" smtClean="0"/>
              <a:t>Actúa como un intermediario entre el sistema de archivos y nuestra aplicación.</a:t>
            </a:r>
          </a:p>
          <a:p>
            <a:endParaRPr lang="es-ES" sz="2400" dirty="0" smtClean="0"/>
          </a:p>
        </p:txBody>
      </p:sp>
      <p:pic>
        <p:nvPicPr>
          <p:cNvPr id="4" name="Picture 4" descr="C:\Users\rnegrete\Downloads\1299090620_document_penci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4038600"/>
            <a:ext cx="1524000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Leer </a:t>
            </a:r>
            <a:r>
              <a:rPr lang="es-MX" dirty="0" err="1" smtClean="0"/>
              <a:t>Stream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38399"/>
          </a:xfrm>
        </p:spPr>
        <p:txBody>
          <a:bodyPr>
            <a:normAutofit/>
          </a:bodyPr>
          <a:lstStyle/>
          <a:p>
            <a:r>
              <a:rPr lang="es-ES" sz="2400" dirty="0" smtClean="0"/>
              <a:t>Lee los caracteres de una secuencia de bytes en una codificación determinada.</a:t>
            </a:r>
          </a:p>
          <a:p>
            <a:r>
              <a:rPr lang="es-ES" sz="2400" dirty="0" smtClean="0"/>
              <a:t>Se utiliza para leer líneas de información desde un archivo de texto estándar.</a:t>
            </a:r>
          </a:p>
          <a:p>
            <a:r>
              <a:rPr lang="es-ES" sz="2400" dirty="0" smtClean="0"/>
              <a:t>Adopta la codificación UTF-8 de forma predeterminada</a:t>
            </a:r>
          </a:p>
          <a:p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Escribir </a:t>
            </a:r>
            <a:r>
              <a:rPr lang="es-MX" dirty="0" err="1" smtClean="0"/>
              <a:t>Stream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7924800" cy="4495800"/>
          </a:xfrm>
        </p:spPr>
        <p:txBody>
          <a:bodyPr>
            <a:normAutofit/>
          </a:bodyPr>
          <a:lstStyle/>
          <a:p>
            <a:r>
              <a:rPr lang="es-ES" sz="2400" dirty="0" smtClean="0"/>
              <a:t>Escribe los caracteres de una secuencia en una codificación determinada.</a:t>
            </a:r>
          </a:p>
          <a:p>
            <a:r>
              <a:rPr lang="es-ES" sz="2400" dirty="0" smtClean="0"/>
              <a:t>Utiliza de forma predeterminada una instancia de UTF8.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Capítulo</a:t>
            </a:r>
            <a:r>
              <a:rPr lang="en-US" dirty="0" smtClean="0"/>
              <a:t> 2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 err="1" smtClean="0"/>
              <a:t>Input/Output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382000" cy="4625609"/>
          </a:xfrm>
        </p:spPr>
        <p:txBody>
          <a:bodyPr/>
          <a:lstStyle/>
          <a:p>
            <a:r>
              <a:rPr lang="es-MX" dirty="0" smtClean="0"/>
              <a:t>Lecciones en este capítulo:</a:t>
            </a:r>
          </a:p>
          <a:p>
            <a:pPr lvl="1"/>
            <a:r>
              <a:rPr lang="en-US" dirty="0" err="1" smtClean="0"/>
              <a:t>Lección</a:t>
            </a:r>
            <a:r>
              <a:rPr lang="en-US" dirty="0" smtClean="0"/>
              <a:t> 1: </a:t>
            </a:r>
            <a:r>
              <a:rPr lang="en-US" dirty="0" err="1" smtClean="0"/>
              <a:t>Trabajar</a:t>
            </a:r>
            <a:r>
              <a:rPr lang="en-US" dirty="0" smtClean="0"/>
              <a:t> con el </a:t>
            </a:r>
            <a:r>
              <a:rPr lang="es-MX" dirty="0" smtClean="0"/>
              <a:t>Sistema</a:t>
            </a:r>
            <a:r>
              <a:rPr lang="en-US" dirty="0" smtClean="0"/>
              <a:t> de </a:t>
            </a:r>
            <a:r>
              <a:rPr lang="es-MX" dirty="0" smtClean="0"/>
              <a:t>Archivos.</a:t>
            </a:r>
          </a:p>
          <a:p>
            <a:pPr lvl="1"/>
            <a:r>
              <a:rPr lang="es-MX" dirty="0" smtClean="0"/>
              <a:t>Lección 2: Lectura y Escritura de Archivos y secuencias.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s-MX" dirty="0" err="1" smtClean="0"/>
              <a:t>GzipStream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8229600" cy="4495800"/>
          </a:xfrm>
        </p:spPr>
        <p:txBody>
          <a:bodyPr>
            <a:normAutofit/>
          </a:bodyPr>
          <a:lstStyle/>
          <a:p>
            <a:r>
              <a:rPr lang="es-MX" sz="2400" dirty="0" smtClean="0"/>
              <a:t>Podemos utilizar el </a:t>
            </a:r>
            <a:r>
              <a:rPr lang="es-MX" sz="2400" dirty="0" err="1" smtClean="0"/>
              <a:t>freamework</a:t>
            </a:r>
            <a:r>
              <a:rPr lang="es-MX" sz="2400" dirty="0" smtClean="0"/>
              <a:t> .NET para escribir secuencias comprimidas.</a:t>
            </a:r>
          </a:p>
          <a:p>
            <a:r>
              <a:rPr lang="es-MX" sz="2400" dirty="0" smtClean="0"/>
              <a:t>Los archivos binarios pueden beneficiarse ligeramente de compresión</a:t>
            </a:r>
          </a:p>
          <a:p>
            <a:r>
              <a:rPr lang="es-MX" sz="2400" dirty="0" smtClean="0"/>
              <a:t>Los datos ya comprimidos(</a:t>
            </a:r>
            <a:r>
              <a:rPr lang="es-MX" sz="2400" dirty="0" err="1" smtClean="0"/>
              <a:t>Musica</a:t>
            </a:r>
            <a:r>
              <a:rPr lang="es-MX" sz="2400" dirty="0" smtClean="0"/>
              <a:t>, Imágenes) no se benefician mucho.</a:t>
            </a:r>
            <a:endParaRPr 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Isolated Storage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2400" dirty="0" smtClean="0"/>
              <a:t>Es un sistema de archivos manejado por el </a:t>
            </a:r>
            <a:r>
              <a:rPr lang="es-MX" sz="2400" dirty="0" err="1" smtClean="0"/>
              <a:t>Freamework</a:t>
            </a:r>
            <a:r>
              <a:rPr lang="es-MX" sz="2400" dirty="0" smtClean="0"/>
              <a:t> .NET como el sistema de archivos estándar.</a:t>
            </a:r>
          </a:p>
          <a:p>
            <a:r>
              <a:rPr lang="es-MX" sz="2400" dirty="0" smtClean="0"/>
              <a:t>Es privado y aislado por:</a:t>
            </a:r>
          </a:p>
          <a:p>
            <a:pPr lvl="1"/>
            <a:r>
              <a:rPr lang="es-MX" sz="2000" dirty="0" smtClean="0"/>
              <a:t> Usuario</a:t>
            </a:r>
          </a:p>
          <a:p>
            <a:pPr lvl="1"/>
            <a:r>
              <a:rPr lang="es-MX" sz="2000" dirty="0" smtClean="0"/>
              <a:t> Dominio </a:t>
            </a:r>
          </a:p>
          <a:p>
            <a:pPr lvl="1"/>
            <a:r>
              <a:rPr lang="es-MX" sz="2000" dirty="0" smtClean="0"/>
              <a:t>Ensamblado</a:t>
            </a:r>
          </a:p>
          <a:p>
            <a:r>
              <a:rPr lang="es-ES" sz="2400" dirty="0" smtClean="0"/>
              <a:t>El compartimiento de datos es abstracto, no una ubicación de almacenamiento concreta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Lección</a:t>
            </a:r>
            <a:r>
              <a:rPr lang="en-US" dirty="0" smtClean="0"/>
              <a:t> 1: </a:t>
            </a:r>
            <a:br>
              <a:rPr lang="en-US" dirty="0" smtClean="0"/>
            </a:br>
            <a:r>
              <a:rPr lang="en-US" dirty="0" err="1" smtClean="0"/>
              <a:t>Trabajar</a:t>
            </a:r>
            <a:r>
              <a:rPr lang="en-US" dirty="0" smtClean="0"/>
              <a:t> con el </a:t>
            </a:r>
            <a:r>
              <a:rPr lang="es-MX" dirty="0" smtClean="0"/>
              <a:t>Sistema</a:t>
            </a:r>
            <a:r>
              <a:rPr lang="en-US" dirty="0" smtClean="0"/>
              <a:t> de </a:t>
            </a:r>
            <a:r>
              <a:rPr lang="es-MX" dirty="0" smtClean="0"/>
              <a:t>Archivos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229600" cy="3429000"/>
          </a:xfrm>
        </p:spPr>
        <p:txBody>
          <a:bodyPr/>
          <a:lstStyle/>
          <a:p>
            <a:r>
              <a:rPr lang="en-US" i="1" dirty="0" err="1" smtClean="0"/>
              <a:t>DriveInfo</a:t>
            </a:r>
            <a:endParaRPr lang="en-US" i="1" dirty="0" smtClean="0"/>
          </a:p>
          <a:p>
            <a:r>
              <a:rPr lang="es-ES" dirty="0" err="1" smtClean="0"/>
              <a:t>DirectoryInfo</a:t>
            </a:r>
            <a:r>
              <a:rPr lang="es-ES" dirty="0" smtClean="0"/>
              <a:t>	</a:t>
            </a:r>
          </a:p>
          <a:p>
            <a:r>
              <a:rPr lang="es-ES" dirty="0" err="1" smtClean="0"/>
              <a:t>FileInfo</a:t>
            </a:r>
            <a:endParaRPr lang="es-ES" dirty="0" smtClean="0"/>
          </a:p>
          <a:p>
            <a:r>
              <a:rPr lang="en-US" i="1" dirty="0" err="1" smtClean="0"/>
              <a:t>FileSystemWatcher</a:t>
            </a:r>
            <a:endParaRPr lang="es-E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Introducción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828800"/>
            <a:ext cx="7086600" cy="10668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2400" dirty="0" smtClean="0"/>
              <a:t>     El Framework .NET incluye clases para realizar tareas básicas de administración de archivos, incluido:</a:t>
            </a:r>
            <a:endParaRPr lang="en-US" sz="2400" dirty="0" smtClean="0"/>
          </a:p>
          <a:p>
            <a:pPr algn="just"/>
            <a:endParaRPr lang="en-US" sz="2400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1981200" y="2895600"/>
          <a:ext cx="5105400" cy="340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 smtClean="0"/>
              <a:t>DriveInfo</a:t>
            </a:r>
            <a:r>
              <a:rPr lang="en-US" i="1" dirty="0" smtClean="0"/>
              <a:t> 1/2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752600"/>
            <a:ext cx="5181600" cy="990599"/>
          </a:xfrm>
        </p:spPr>
        <p:txBody>
          <a:bodyPr>
            <a:normAutofit/>
          </a:bodyPr>
          <a:lstStyle/>
          <a:p>
            <a:r>
              <a:rPr lang="es-MX" sz="2400" dirty="0" smtClean="0"/>
              <a:t>Espacio de nombres System.IO</a:t>
            </a:r>
          </a:p>
          <a:p>
            <a:r>
              <a:rPr lang="es-MX" sz="2400" dirty="0" smtClean="0"/>
              <a:t>Recupera una colección de unidades </a:t>
            </a:r>
          </a:p>
          <a:p>
            <a:endParaRPr lang="en-US" sz="2400" dirty="0"/>
          </a:p>
        </p:txBody>
      </p:sp>
      <p:pic>
        <p:nvPicPr>
          <p:cNvPr id="4" name="Picture 2" descr="C:\Users\rnegrete\Downloads\1295482187_HD OpenDrive Blu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276600"/>
            <a:ext cx="1219200" cy="1219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3" descr="C:\Users\rnegrete\Downloads\1295995997_dvd_mou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352800"/>
            <a:ext cx="990600" cy="990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Picture 4" descr="C:\Users\rnegrete\Downloads\1295996035_usbpendrive_moun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3276600"/>
            <a:ext cx="1143000" cy="1143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i="1" dirty="0" err="1" smtClean="0"/>
              <a:t>DriveInfo</a:t>
            </a:r>
            <a:r>
              <a:rPr lang="en-US" i="1" dirty="0" smtClean="0"/>
              <a:t> 2/2</a:t>
            </a:r>
            <a:br>
              <a:rPr lang="en-US" i="1" dirty="0" smtClean="0"/>
            </a:br>
            <a:endParaRPr lang="en-US" dirty="0"/>
          </a:p>
        </p:txBody>
      </p:sp>
      <p:pic>
        <p:nvPicPr>
          <p:cNvPr id="45058" name="Picture 2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075" y="-68263"/>
            <a:ext cx="9525" cy="9525"/>
          </a:xfrm>
          <a:prstGeom prst="rect">
            <a:avLst/>
          </a:prstGeom>
          <a:noFill/>
        </p:spPr>
      </p:pic>
      <p:pic>
        <p:nvPicPr>
          <p:cNvPr id="45059" name="Picture 3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-68263"/>
            <a:ext cx="9525" cy="9525"/>
          </a:xfrm>
          <a:prstGeom prst="rect">
            <a:avLst/>
          </a:prstGeom>
          <a:noFill/>
        </p:spPr>
      </p:pic>
      <p:pic>
        <p:nvPicPr>
          <p:cNvPr id="45060" name="Picture 4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-68263"/>
            <a:ext cx="9525" cy="9525"/>
          </a:xfrm>
          <a:prstGeom prst="rect">
            <a:avLst/>
          </a:prstGeom>
          <a:noFill/>
        </p:spPr>
      </p:pic>
      <p:pic>
        <p:nvPicPr>
          <p:cNvPr id="45061" name="Picture 5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-68263"/>
            <a:ext cx="9525" cy="9525"/>
          </a:xfrm>
          <a:prstGeom prst="rect">
            <a:avLst/>
          </a:prstGeom>
          <a:noFill/>
        </p:spPr>
      </p:pic>
      <p:pic>
        <p:nvPicPr>
          <p:cNvPr id="45062" name="Picture 6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-68263"/>
            <a:ext cx="9525" cy="9525"/>
          </a:xfrm>
          <a:prstGeom prst="rect">
            <a:avLst/>
          </a:prstGeom>
          <a:noFill/>
        </p:spPr>
      </p:pic>
      <p:pic>
        <p:nvPicPr>
          <p:cNvPr id="45063" name="Picture 7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-68263"/>
            <a:ext cx="9525" cy="9525"/>
          </a:xfrm>
          <a:prstGeom prst="rect">
            <a:avLst/>
          </a:prstGeom>
          <a:noFill/>
        </p:spPr>
      </p:pic>
      <p:pic>
        <p:nvPicPr>
          <p:cNvPr id="45064" name="Picture 8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-68263"/>
            <a:ext cx="9525" cy="9525"/>
          </a:xfrm>
          <a:prstGeom prst="rect">
            <a:avLst/>
          </a:prstGeom>
          <a:noFill/>
        </p:spPr>
      </p:pic>
      <p:pic>
        <p:nvPicPr>
          <p:cNvPr id="45065" name="Picture 9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-68263"/>
            <a:ext cx="9525" cy="9525"/>
          </a:xfrm>
          <a:prstGeom prst="rect">
            <a:avLst/>
          </a:prstGeom>
          <a:noFill/>
        </p:spPr>
      </p:pic>
      <p:pic>
        <p:nvPicPr>
          <p:cNvPr id="45066" name="Picture 10" descr="Propiedad públ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-68263"/>
            <a:ext cx="9525" cy="9525"/>
          </a:xfrm>
          <a:prstGeom prst="rect">
            <a:avLst/>
          </a:prstGeom>
          <a:noFill/>
        </p:spPr>
      </p:pic>
      <p:sp>
        <p:nvSpPr>
          <p:cNvPr id="31" name="Rounded Rectangle 30"/>
          <p:cNvSpPr/>
          <p:nvPr/>
        </p:nvSpPr>
        <p:spPr>
          <a:xfrm>
            <a:off x="762000" y="4419600"/>
            <a:ext cx="17526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TotalFreeSpace</a:t>
            </a:r>
            <a:endParaRPr lang="en-US" dirty="0"/>
          </a:p>
        </p:txBody>
      </p:sp>
      <p:sp>
        <p:nvSpPr>
          <p:cNvPr id="32" name="Rounded Rectangle 31"/>
          <p:cNvSpPr/>
          <p:nvPr/>
        </p:nvSpPr>
        <p:spPr>
          <a:xfrm>
            <a:off x="1676400" y="5562600"/>
            <a:ext cx="14478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TotalSize</a:t>
            </a:r>
            <a:endParaRPr lang="en-US" dirty="0"/>
          </a:p>
        </p:txBody>
      </p:sp>
      <p:sp>
        <p:nvSpPr>
          <p:cNvPr id="33" name="Rounded Rectangle 32"/>
          <p:cNvSpPr/>
          <p:nvPr/>
        </p:nvSpPr>
        <p:spPr>
          <a:xfrm>
            <a:off x="3962400" y="1447800"/>
            <a:ext cx="12192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</a:t>
            </a:r>
            <a:endParaRPr lang="en-US" dirty="0"/>
          </a:p>
        </p:txBody>
      </p:sp>
      <p:sp>
        <p:nvSpPr>
          <p:cNvPr id="34" name="Rounded Rectangle 33"/>
          <p:cNvSpPr/>
          <p:nvPr/>
        </p:nvSpPr>
        <p:spPr>
          <a:xfrm>
            <a:off x="6324600" y="5562600"/>
            <a:ext cx="15240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VolumeLabel</a:t>
            </a:r>
            <a:endParaRPr lang="en-US" dirty="0"/>
          </a:p>
        </p:txBody>
      </p:sp>
      <p:sp>
        <p:nvSpPr>
          <p:cNvPr id="35" name="Rounded Rectangle 34"/>
          <p:cNvSpPr/>
          <p:nvPr/>
        </p:nvSpPr>
        <p:spPr>
          <a:xfrm>
            <a:off x="381000" y="3200400"/>
            <a:ext cx="13716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IsReady</a:t>
            </a:r>
            <a:endParaRPr lang="en-US" dirty="0"/>
          </a:p>
        </p:txBody>
      </p:sp>
      <p:sp>
        <p:nvSpPr>
          <p:cNvPr id="36" name="Rounded Rectangle 35"/>
          <p:cNvSpPr/>
          <p:nvPr/>
        </p:nvSpPr>
        <p:spPr>
          <a:xfrm>
            <a:off x="6781800" y="1981200"/>
            <a:ext cx="14478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DriveType</a:t>
            </a:r>
            <a:endParaRPr lang="en-US" dirty="0"/>
          </a:p>
        </p:txBody>
      </p:sp>
      <p:sp>
        <p:nvSpPr>
          <p:cNvPr id="37" name="Rounded Rectangle 36"/>
          <p:cNvSpPr/>
          <p:nvPr/>
        </p:nvSpPr>
        <p:spPr>
          <a:xfrm>
            <a:off x="6781800" y="4419600"/>
            <a:ext cx="17526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AvailableFreeSpace</a:t>
            </a:r>
            <a:endParaRPr lang="en-US" sz="1400" dirty="0"/>
          </a:p>
        </p:txBody>
      </p:sp>
      <p:sp>
        <p:nvSpPr>
          <p:cNvPr id="39" name="Rounded Rectangle 38"/>
          <p:cNvSpPr/>
          <p:nvPr/>
        </p:nvSpPr>
        <p:spPr>
          <a:xfrm>
            <a:off x="7010400" y="3200400"/>
            <a:ext cx="16002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DriveFormat</a:t>
            </a:r>
            <a:endParaRPr lang="en-US" dirty="0"/>
          </a:p>
        </p:txBody>
      </p:sp>
      <p:sp>
        <p:nvSpPr>
          <p:cNvPr id="40" name="Rounded Rectangle 39"/>
          <p:cNvSpPr/>
          <p:nvPr/>
        </p:nvSpPr>
        <p:spPr>
          <a:xfrm>
            <a:off x="990600" y="1905000"/>
            <a:ext cx="1600200" cy="6858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RootDirectory</a:t>
            </a:r>
            <a:endParaRPr lang="en-US" dirty="0"/>
          </a:p>
        </p:txBody>
      </p:sp>
      <p:pic>
        <p:nvPicPr>
          <p:cNvPr id="57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2209800"/>
            <a:ext cx="304800" cy="304800"/>
          </a:xfrm>
          <a:prstGeom prst="rect">
            <a:avLst/>
          </a:prstGeom>
          <a:noFill/>
        </p:spPr>
      </p:pic>
      <p:pic>
        <p:nvPicPr>
          <p:cNvPr id="61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648200"/>
            <a:ext cx="304800" cy="304800"/>
          </a:xfrm>
          <a:prstGeom prst="rect">
            <a:avLst/>
          </a:prstGeom>
          <a:noFill/>
        </p:spPr>
      </p:pic>
      <p:pic>
        <p:nvPicPr>
          <p:cNvPr id="62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4572000"/>
            <a:ext cx="304800" cy="304800"/>
          </a:xfrm>
          <a:prstGeom prst="rect">
            <a:avLst/>
          </a:prstGeom>
          <a:noFill/>
        </p:spPr>
      </p:pic>
      <p:pic>
        <p:nvPicPr>
          <p:cNvPr id="63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5715000"/>
            <a:ext cx="304800" cy="304800"/>
          </a:xfrm>
          <a:prstGeom prst="rect">
            <a:avLst/>
          </a:prstGeom>
          <a:noFill/>
        </p:spPr>
      </p:pic>
      <p:pic>
        <p:nvPicPr>
          <p:cNvPr id="64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5791200"/>
            <a:ext cx="304800" cy="304800"/>
          </a:xfrm>
          <a:prstGeom prst="rect">
            <a:avLst/>
          </a:prstGeom>
          <a:noFill/>
        </p:spPr>
      </p:pic>
      <p:pic>
        <p:nvPicPr>
          <p:cNvPr id="65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2057400"/>
            <a:ext cx="304800" cy="304800"/>
          </a:xfrm>
          <a:prstGeom prst="rect">
            <a:avLst/>
          </a:prstGeom>
          <a:noFill/>
        </p:spPr>
      </p:pic>
      <p:pic>
        <p:nvPicPr>
          <p:cNvPr id="67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1676400"/>
            <a:ext cx="304800" cy="304800"/>
          </a:xfrm>
          <a:prstGeom prst="rect">
            <a:avLst/>
          </a:prstGeom>
          <a:noFill/>
        </p:spPr>
      </p:pic>
      <p:pic>
        <p:nvPicPr>
          <p:cNvPr id="68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429000"/>
            <a:ext cx="304800" cy="304800"/>
          </a:xfrm>
          <a:prstGeom prst="rect">
            <a:avLst/>
          </a:prstGeom>
          <a:noFill/>
        </p:spPr>
      </p:pic>
      <p:pic>
        <p:nvPicPr>
          <p:cNvPr id="69" name="Picture 5" descr="C:\Users\rnegrete\Downloads\1295376214_property-blu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3429000"/>
            <a:ext cx="304800" cy="304800"/>
          </a:xfrm>
          <a:prstGeom prst="rect">
            <a:avLst/>
          </a:prstGeom>
          <a:noFill/>
        </p:spPr>
      </p:pic>
      <p:sp>
        <p:nvSpPr>
          <p:cNvPr id="71" name="Oval 70"/>
          <p:cNvSpPr/>
          <p:nvPr/>
        </p:nvSpPr>
        <p:spPr>
          <a:xfrm>
            <a:off x="2971800" y="2286000"/>
            <a:ext cx="3048000" cy="3581400"/>
          </a:xfrm>
          <a:prstGeom prst="ellipse">
            <a:avLst/>
          </a:prstGeom>
          <a:scene3d>
            <a:camera prst="isometricOffAxis2Top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2" name="Picture 2" descr="C:\Users\rnegrete\Downloads\1295482187_HD OpenDrive Blu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2895600"/>
            <a:ext cx="1219200" cy="1219200"/>
          </a:xfrm>
          <a:prstGeom prst="rect">
            <a:avLst/>
          </a:prstGeom>
          <a:noFill/>
        </p:spPr>
      </p:pic>
      <p:pic>
        <p:nvPicPr>
          <p:cNvPr id="73" name="Picture 3" descr="C:\Users\rnegrete\Downloads\1295995997_dvd_mount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3657600"/>
            <a:ext cx="990600" cy="990600"/>
          </a:xfrm>
          <a:prstGeom prst="rect">
            <a:avLst/>
          </a:prstGeom>
          <a:noFill/>
        </p:spPr>
      </p:pic>
      <p:pic>
        <p:nvPicPr>
          <p:cNvPr id="74" name="Picture 4" descr="C:\Users\rnegrete\Downloads\1295996035_usbpendrive_mount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00600" y="297180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DirectoryInfo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7848600" cy="3962399"/>
          </a:xfrm>
        </p:spPr>
        <p:txBody>
          <a:bodyPr>
            <a:normAutofit/>
          </a:bodyPr>
          <a:lstStyle/>
          <a:p>
            <a:r>
              <a:rPr lang="es-ES" sz="2800" dirty="0" smtClean="0"/>
              <a:t> El espacio de nombres </a:t>
            </a:r>
            <a:r>
              <a:rPr lang="es-ES" sz="2800" b="1" dirty="0" smtClean="0"/>
              <a:t>System.IO</a:t>
            </a:r>
          </a:p>
          <a:p>
            <a:r>
              <a:rPr lang="es-MX" sz="2800" dirty="0" smtClean="0"/>
              <a:t>Explorar archivos y directorios del sistema de archivos.</a:t>
            </a:r>
          </a:p>
          <a:p>
            <a:endParaRPr lang="en-US" sz="2800" dirty="0"/>
          </a:p>
        </p:txBody>
      </p:sp>
      <p:pic>
        <p:nvPicPr>
          <p:cNvPr id="1026" name="Picture 2" descr="Z:\Usuarios\Rnegrete\Desktop\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3352800"/>
            <a:ext cx="2085975" cy="2619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DirectoryInfo</a:t>
            </a:r>
            <a:endParaRPr lang="en-US" dirty="0"/>
          </a:p>
        </p:txBody>
      </p:sp>
      <p:pic>
        <p:nvPicPr>
          <p:cNvPr id="2052" name="Picture 4" descr="C:\Users\rnegrete\Downloads\1296001040_edit-delet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3505200"/>
            <a:ext cx="1371600" cy="1371600"/>
          </a:xfrm>
          <a:prstGeom prst="rect">
            <a:avLst/>
          </a:prstGeom>
          <a:noFill/>
        </p:spPr>
      </p:pic>
      <p:pic>
        <p:nvPicPr>
          <p:cNvPr id="2054" name="Picture 6" descr="C:\Users\rnegrete\Downloads\1296001163_Folder-Dele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600200"/>
            <a:ext cx="609600" cy="609600"/>
          </a:xfrm>
          <a:prstGeom prst="rect">
            <a:avLst/>
          </a:prstGeom>
          <a:noFill/>
        </p:spPr>
      </p:pic>
      <p:pic>
        <p:nvPicPr>
          <p:cNvPr id="13" name="Picture 3" descr="C:\Users\rnegrete\Downloads\1296000980_orange-add-folder-to-archiv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447800"/>
            <a:ext cx="762000" cy="762000"/>
          </a:xfrm>
          <a:prstGeom prst="rect">
            <a:avLst/>
          </a:prstGeom>
          <a:noFill/>
        </p:spPr>
      </p:pic>
      <p:grpSp>
        <p:nvGrpSpPr>
          <p:cNvPr id="29" name="Group 28"/>
          <p:cNvGrpSpPr/>
          <p:nvPr/>
        </p:nvGrpSpPr>
        <p:grpSpPr>
          <a:xfrm>
            <a:off x="457200" y="3733800"/>
            <a:ext cx="2438400" cy="1295401"/>
            <a:chOff x="1600200" y="3657600"/>
            <a:chExt cx="2438400" cy="1295401"/>
          </a:xfrm>
        </p:grpSpPr>
        <p:pic>
          <p:nvPicPr>
            <p:cNvPr id="2056" name="Picture 8" descr="C:\Users\rnegrete\Downloads\1296001240_pdf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33800" y="3886200"/>
              <a:ext cx="304800" cy="304800"/>
            </a:xfrm>
            <a:prstGeom prst="rect">
              <a:avLst/>
            </a:prstGeom>
            <a:noFill/>
          </p:spPr>
        </p:pic>
        <p:pic>
          <p:nvPicPr>
            <p:cNvPr id="2057" name="Picture 9" descr="C:\Users\rnegrete\Downloads\1296001259_xls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21441063">
              <a:off x="2980685" y="3818885"/>
              <a:ext cx="393583" cy="393583"/>
            </a:xfrm>
            <a:prstGeom prst="rect">
              <a:avLst/>
            </a:prstGeom>
            <a:noFill/>
          </p:spPr>
        </p:pic>
        <p:pic>
          <p:nvPicPr>
            <p:cNvPr id="2058" name="Picture 10" descr="C:\Users\rnegrete\Downloads\1296001396_Files-Word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352800" y="3810000"/>
              <a:ext cx="381000" cy="381000"/>
            </a:xfrm>
            <a:prstGeom prst="rect">
              <a:avLst/>
            </a:prstGeom>
            <a:noFill/>
          </p:spPr>
        </p:pic>
        <p:pic>
          <p:nvPicPr>
            <p:cNvPr id="15" name="Picture 2" descr="C:\Users\rnegrete\Downloads\1296000793_orange-gnome-fs-directory-visiting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828800" y="3657600"/>
              <a:ext cx="685800" cy="685801"/>
            </a:xfrm>
            <a:prstGeom prst="rect">
              <a:avLst/>
            </a:prstGeom>
            <a:noFill/>
          </p:spPr>
        </p:pic>
        <p:pic>
          <p:nvPicPr>
            <p:cNvPr id="17" name="Picture 2" descr="C:\Users\rnegrete\Downloads\1296000793_orange-gnome-fs-directory-visiting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590800" y="3886200"/>
              <a:ext cx="381000" cy="381001"/>
            </a:xfrm>
            <a:prstGeom prst="rect">
              <a:avLst/>
            </a:prstGeom>
            <a:noFill/>
          </p:spPr>
        </p:pic>
        <p:pic>
          <p:nvPicPr>
            <p:cNvPr id="18" name="Picture 2" descr="C:\Users\rnegrete\Downloads\1296000793_orange-gnome-fs-directory-visiting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828800" y="4267200"/>
              <a:ext cx="685800" cy="685801"/>
            </a:xfrm>
            <a:prstGeom prst="rect">
              <a:avLst/>
            </a:prstGeom>
            <a:noFill/>
          </p:spPr>
        </p:pic>
        <p:sp>
          <p:nvSpPr>
            <p:cNvPr id="24" name="Isosceles Triangle 23"/>
            <p:cNvSpPr/>
            <p:nvPr/>
          </p:nvSpPr>
          <p:spPr>
            <a:xfrm rot="5400000">
              <a:off x="1600200" y="4038600"/>
              <a:ext cx="152400" cy="152400"/>
            </a:xfrm>
            <a:prstGeom prst="triangl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981200" y="3886200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  <a:endPara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981200" y="4495800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</a:t>
              </a:r>
              <a:endPara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Isosceles Triangle 27"/>
            <p:cNvSpPr/>
            <p:nvPr/>
          </p:nvSpPr>
          <p:spPr>
            <a:xfrm rot="5400000">
              <a:off x="1600200" y="4572000"/>
              <a:ext cx="152400" cy="152400"/>
            </a:xfrm>
            <a:prstGeom prst="triangl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3" name="Picture 2" descr="C:\Users\rnegrete\Downloads\1296000793_orange-gnome-fs-directory-visitin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0" y="3048000"/>
            <a:ext cx="685800" cy="685801"/>
          </a:xfrm>
          <a:prstGeom prst="rect">
            <a:avLst/>
          </a:prstGeom>
          <a:noFill/>
        </p:spPr>
      </p:pic>
      <p:pic>
        <p:nvPicPr>
          <p:cNvPr id="34" name="Picture 2" descr="C:\Users\rnegrete\Downloads\1296000793_orange-gnome-fs-directory-visitin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0" y="3657600"/>
            <a:ext cx="685800" cy="685801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7010400" y="3276600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010400" y="3897868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Isosceles Triangle 36"/>
          <p:cNvSpPr/>
          <p:nvPr/>
        </p:nvSpPr>
        <p:spPr>
          <a:xfrm rot="5400000">
            <a:off x="6629400" y="3505200"/>
            <a:ext cx="152400" cy="152400"/>
          </a:xfrm>
          <a:prstGeom prst="triangl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Isosceles Triangle 37"/>
          <p:cNvSpPr/>
          <p:nvPr/>
        </p:nvSpPr>
        <p:spPr>
          <a:xfrm rot="5400000">
            <a:off x="6629400" y="4038600"/>
            <a:ext cx="152400" cy="152400"/>
          </a:xfrm>
          <a:prstGeom prst="triangl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2" descr="C:\Users\rnegrete\Downloads\1296000793_orange-gnome-fs-directory-visitin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9000" y="4419599"/>
            <a:ext cx="457200" cy="457201"/>
          </a:xfrm>
          <a:prstGeom prst="rect">
            <a:avLst/>
          </a:prstGeom>
          <a:noFill/>
        </p:spPr>
      </p:pic>
      <p:sp>
        <p:nvSpPr>
          <p:cNvPr id="40" name="TextBox 39"/>
          <p:cNvSpPr txBox="1"/>
          <p:nvPr/>
        </p:nvSpPr>
        <p:spPr>
          <a:xfrm>
            <a:off x="7315200" y="4571999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n-US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rot="5400000">
            <a:off x="838200" y="3962400"/>
            <a:ext cx="44196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rot="5400000">
            <a:off x="3771900" y="3924300"/>
            <a:ext cx="44958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Isosceles Triangle 43"/>
          <p:cNvSpPr/>
          <p:nvPr/>
        </p:nvSpPr>
        <p:spPr>
          <a:xfrm rot="5400000">
            <a:off x="7010400" y="4648199"/>
            <a:ext cx="152400" cy="152400"/>
          </a:xfrm>
          <a:prstGeom prst="triangl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066800" y="1905000"/>
            <a:ext cx="1468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Crear carpeta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33800" y="2069068"/>
            <a:ext cx="1564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Borrar carpeta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629400" y="182880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Mover carpeta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6" name="Picture 2" descr="C:\Users\rnegrete\Downloads\1296000793_orange-gnome-fs-directory-visitin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0" y="1676400"/>
            <a:ext cx="533400" cy="533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914400" y="1447800"/>
          <a:ext cx="75438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48000" y="457200"/>
            <a:ext cx="3017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dirty="0" smtClean="0"/>
              <a:t>Métodos </a:t>
            </a:r>
            <a:r>
              <a:rPr lang="es-MX" sz="2400" dirty="0" err="1" smtClean="0"/>
              <a:t>DirectoryInfo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5500</TotalTime>
  <Words>364</Words>
  <Application>Microsoft Office PowerPoint</Application>
  <PresentationFormat>On-screen Show (4:3)</PresentationFormat>
  <Paragraphs>131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.Net Framework 2.0</vt:lpstr>
      <vt:lpstr>Capítulo 2  Input/Output</vt:lpstr>
      <vt:lpstr>Lección 1:  Trabajar con el Sistema de Archivos</vt:lpstr>
      <vt:lpstr>Introducción</vt:lpstr>
      <vt:lpstr>DriveInfo 1/2</vt:lpstr>
      <vt:lpstr>DriveInfo 2/2 </vt:lpstr>
      <vt:lpstr>DirectoryInfo</vt:lpstr>
      <vt:lpstr>DirectoryInfo</vt:lpstr>
      <vt:lpstr>Slide 9</vt:lpstr>
      <vt:lpstr>FileInfo</vt:lpstr>
      <vt:lpstr>Propiedades FileInfo</vt:lpstr>
      <vt:lpstr>FileSystemWatcher </vt:lpstr>
      <vt:lpstr>Lección 2:   Lectura y Escritura de Archivos y Secuencias</vt:lpstr>
      <vt:lpstr>Jerarquía de datos</vt:lpstr>
      <vt:lpstr>Lectura y escritura de archivos</vt:lpstr>
      <vt:lpstr>Lección 2:  Secuencias</vt:lpstr>
      <vt:lpstr>FileStream</vt:lpstr>
      <vt:lpstr>Leer Stream</vt:lpstr>
      <vt:lpstr>Escribir Stream</vt:lpstr>
      <vt:lpstr>GzipStream </vt:lpstr>
      <vt:lpstr>Isolated Storage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Ricardo Negrete</cp:lastModifiedBy>
  <cp:revision>167</cp:revision>
  <dcterms:created xsi:type="dcterms:W3CDTF">2010-12-23T19:30:12Z</dcterms:created>
  <dcterms:modified xsi:type="dcterms:W3CDTF">2011-06-18T00:48:06Z</dcterms:modified>
</cp:coreProperties>
</file>