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73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348" autoAdjust="0"/>
  </p:normalViewPr>
  <p:slideViewPr>
    <p:cSldViewPr>
      <p:cViewPr varScale="1">
        <p:scale>
          <a:sx n="69" d="100"/>
          <a:sy n="69" d="100"/>
        </p:scale>
        <p:origin x="192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E21617-B2A6-42D8-A1DF-522BFDDB9B04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0AC64A1-768D-47E0-8669-84196780C80F}">
      <dgm:prSet phldrT="[Text]" custT="1"/>
      <dgm:spPr/>
      <dgm:t>
        <a:bodyPr/>
        <a:lstStyle/>
        <a:p>
          <a:r>
            <a:rPr lang="es-MX" sz="1800" dirty="0" smtClean="0"/>
            <a:t>Carga el </a:t>
          </a:r>
          <a:r>
            <a:rPr lang="es-MX" sz="1800" dirty="0" err="1" smtClean="0"/>
            <a:t>Assembly</a:t>
          </a:r>
          <a:endParaRPr lang="en-US" sz="1800" dirty="0"/>
        </a:p>
      </dgm:t>
    </dgm:pt>
    <dgm:pt modelId="{99B26F9C-7176-4395-8B27-2E4ABF43BC97}" type="parTrans" cxnId="{EE821F23-FE25-4563-9DE8-8C4B42C45E2E}">
      <dgm:prSet/>
      <dgm:spPr/>
      <dgm:t>
        <a:bodyPr/>
        <a:lstStyle/>
        <a:p>
          <a:endParaRPr lang="en-US" sz="2400"/>
        </a:p>
      </dgm:t>
    </dgm:pt>
    <dgm:pt modelId="{0C205B08-7A38-4866-B508-5A64436EAC8D}" type="sibTrans" cxnId="{EE821F23-FE25-4563-9DE8-8C4B42C45E2E}">
      <dgm:prSet custT="1"/>
      <dgm:spPr/>
      <dgm:t>
        <a:bodyPr/>
        <a:lstStyle/>
        <a:p>
          <a:endParaRPr lang="en-US" sz="1600"/>
        </a:p>
      </dgm:t>
    </dgm:pt>
    <dgm:pt modelId="{1EA6BF3A-936D-4EA9-8E66-7A803A8A8797}">
      <dgm:prSet phldrT="[Text]" custT="1"/>
      <dgm:spPr/>
      <dgm:t>
        <a:bodyPr/>
        <a:lstStyle/>
        <a:p>
          <a:r>
            <a:rPr lang="es-MX" sz="1800" dirty="0" smtClean="0"/>
            <a:t>Comprueba</a:t>
          </a:r>
        </a:p>
        <a:p>
          <a:r>
            <a:rPr lang="es-MX" sz="1800" dirty="0" smtClean="0"/>
            <a:t>Evidencia</a:t>
          </a:r>
          <a:endParaRPr lang="en-US" sz="1800" dirty="0"/>
        </a:p>
      </dgm:t>
    </dgm:pt>
    <dgm:pt modelId="{FEF77EFD-5C15-46AD-89EF-EADBF69508EE}" type="parTrans" cxnId="{1D60C1FC-E9EB-420B-B103-5AF14B8CF34C}">
      <dgm:prSet/>
      <dgm:spPr/>
      <dgm:t>
        <a:bodyPr/>
        <a:lstStyle/>
        <a:p>
          <a:endParaRPr lang="en-US" sz="2400"/>
        </a:p>
      </dgm:t>
    </dgm:pt>
    <dgm:pt modelId="{A6C3BA56-74B0-4EC0-A0C5-F272609760C4}" type="sibTrans" cxnId="{1D60C1FC-E9EB-420B-B103-5AF14B8CF34C}">
      <dgm:prSet custT="1"/>
      <dgm:spPr/>
      <dgm:t>
        <a:bodyPr/>
        <a:lstStyle/>
        <a:p>
          <a:endParaRPr lang="en-US" sz="1600"/>
        </a:p>
      </dgm:t>
    </dgm:pt>
    <dgm:pt modelId="{407C9DF3-D8F1-4073-BA74-8A0D4BF462F8}">
      <dgm:prSet phldrT="[Text]" custT="1"/>
      <dgm:spPr/>
      <dgm:t>
        <a:bodyPr/>
        <a:lstStyle/>
        <a:p>
          <a:r>
            <a:rPr lang="es-MX" sz="1800" dirty="0" smtClean="0"/>
            <a:t>Compilación JIT</a:t>
          </a:r>
        </a:p>
      </dgm:t>
    </dgm:pt>
    <dgm:pt modelId="{6786B7C7-FA59-44B6-92AA-5F7185BDE8F7}" type="parTrans" cxnId="{E97DE81D-B19F-4798-84D9-1BB7A9909D4A}">
      <dgm:prSet/>
      <dgm:spPr/>
      <dgm:t>
        <a:bodyPr/>
        <a:lstStyle/>
        <a:p>
          <a:endParaRPr lang="en-US" sz="2400"/>
        </a:p>
      </dgm:t>
    </dgm:pt>
    <dgm:pt modelId="{8D33E335-0C57-49B6-9191-AE04E8062E95}" type="sibTrans" cxnId="{E97DE81D-B19F-4798-84D9-1BB7A9909D4A}">
      <dgm:prSet custT="1"/>
      <dgm:spPr/>
      <dgm:t>
        <a:bodyPr/>
        <a:lstStyle/>
        <a:p>
          <a:endParaRPr lang="en-US" sz="1600"/>
        </a:p>
      </dgm:t>
    </dgm:pt>
    <dgm:pt modelId="{5DCA5162-3E09-4F41-8718-D9EB25725299}">
      <dgm:prSet phldrT="[Text]" custT="1"/>
      <dgm:spPr/>
      <dgm:t>
        <a:bodyPr/>
        <a:lstStyle/>
        <a:p>
          <a:r>
            <a:rPr lang="es-MX" sz="1800" dirty="0" smtClean="0"/>
            <a:t>Invoca el </a:t>
          </a:r>
          <a:r>
            <a:rPr lang="es-MX" sz="1800" dirty="0" err="1" smtClean="0"/>
            <a:t>EntryPoint</a:t>
          </a:r>
          <a:endParaRPr lang="es-MX" sz="1800" dirty="0" smtClean="0"/>
        </a:p>
      </dgm:t>
    </dgm:pt>
    <dgm:pt modelId="{3D2152BA-D684-45BB-B31A-C3D9460C5A40}" type="parTrans" cxnId="{EF04EA8C-AD4C-4FF4-8AA1-52F09478D92E}">
      <dgm:prSet/>
      <dgm:spPr/>
      <dgm:t>
        <a:bodyPr/>
        <a:lstStyle/>
        <a:p>
          <a:endParaRPr lang="en-US" sz="2400"/>
        </a:p>
      </dgm:t>
    </dgm:pt>
    <dgm:pt modelId="{4F279698-6F0D-473A-9329-7C55ADFDB315}" type="sibTrans" cxnId="{EF04EA8C-AD4C-4FF4-8AA1-52F09478D92E}">
      <dgm:prSet/>
      <dgm:spPr/>
      <dgm:t>
        <a:bodyPr/>
        <a:lstStyle/>
        <a:p>
          <a:endParaRPr lang="en-US" sz="2400"/>
        </a:p>
      </dgm:t>
    </dgm:pt>
    <dgm:pt modelId="{E9E0590A-4052-47DE-80C8-991077D3516D}">
      <dgm:prSet phldrT="[Text]" custT="1"/>
      <dgm:spPr/>
      <dgm:t>
        <a:bodyPr/>
        <a:lstStyle/>
        <a:p>
          <a:r>
            <a:rPr lang="es-MX" sz="1800" dirty="0" smtClean="0"/>
            <a:t>Crea un dominio de aplicación</a:t>
          </a:r>
          <a:endParaRPr lang="en-US" sz="1800" dirty="0"/>
        </a:p>
      </dgm:t>
    </dgm:pt>
    <dgm:pt modelId="{4045A1A0-E192-41B8-B00B-6C2372E7FE95}" type="parTrans" cxnId="{31408B7E-B0DE-4146-BED2-E7D084AC3292}">
      <dgm:prSet/>
      <dgm:spPr/>
      <dgm:t>
        <a:bodyPr/>
        <a:lstStyle/>
        <a:p>
          <a:endParaRPr lang="en-US" sz="1600"/>
        </a:p>
      </dgm:t>
    </dgm:pt>
    <dgm:pt modelId="{566B899B-61A4-4EF4-8190-E897D02066CA}" type="sibTrans" cxnId="{31408B7E-B0DE-4146-BED2-E7D084AC3292}">
      <dgm:prSet custT="1"/>
      <dgm:spPr/>
      <dgm:t>
        <a:bodyPr/>
        <a:lstStyle/>
        <a:p>
          <a:endParaRPr lang="en-US" sz="1200"/>
        </a:p>
      </dgm:t>
    </dgm:pt>
    <dgm:pt modelId="{FF91514D-5824-46A8-AB1C-42BD65B617FD}" type="pres">
      <dgm:prSet presAssocID="{8CE21617-B2A6-42D8-A1DF-522BFDDB9B04}" presName="Name0" presStyleCnt="0">
        <dgm:presLayoutVars>
          <dgm:dir/>
          <dgm:resizeHandles val="exact"/>
        </dgm:presLayoutVars>
      </dgm:prSet>
      <dgm:spPr/>
    </dgm:pt>
    <dgm:pt modelId="{2046142D-CA18-4552-B6F8-8E479AAABD0E}" type="pres">
      <dgm:prSet presAssocID="{80AC64A1-768D-47E0-8669-84196780C80F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ABE4CA-469E-4F24-9AA3-0FBB25D00404}" type="pres">
      <dgm:prSet presAssocID="{0C205B08-7A38-4866-B508-5A64436EAC8D}" presName="sibTrans" presStyleLbl="sibTrans2D1" presStyleIdx="0" presStyleCnt="4"/>
      <dgm:spPr/>
      <dgm:t>
        <a:bodyPr/>
        <a:lstStyle/>
        <a:p>
          <a:endParaRPr lang="en-US"/>
        </a:p>
      </dgm:t>
    </dgm:pt>
    <dgm:pt modelId="{1D5681D7-675F-49C2-92F7-1980CED2A92D}" type="pres">
      <dgm:prSet presAssocID="{0C205B08-7A38-4866-B508-5A64436EAC8D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AD41F21E-8933-4655-947C-749DAE3BE077}" type="pres">
      <dgm:prSet presAssocID="{E9E0590A-4052-47DE-80C8-991077D3516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C94FFB-D4F6-4E24-B497-826815D290AF}" type="pres">
      <dgm:prSet presAssocID="{566B899B-61A4-4EF4-8190-E897D02066CA}" presName="sibTrans" presStyleLbl="sibTrans2D1" presStyleIdx="1" presStyleCnt="4"/>
      <dgm:spPr/>
      <dgm:t>
        <a:bodyPr/>
        <a:lstStyle/>
        <a:p>
          <a:endParaRPr lang="en-US"/>
        </a:p>
      </dgm:t>
    </dgm:pt>
    <dgm:pt modelId="{4E19C4FF-432B-4ECF-A9DE-CEB453511209}" type="pres">
      <dgm:prSet presAssocID="{566B899B-61A4-4EF4-8190-E897D02066CA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FC4FBBB5-04CB-4798-B4FA-B8D32277C37A}" type="pres">
      <dgm:prSet presAssocID="{1EA6BF3A-936D-4EA9-8E66-7A803A8A879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318220-31A3-4D13-86A7-EC9FF7579F0E}" type="pres">
      <dgm:prSet presAssocID="{A6C3BA56-74B0-4EC0-A0C5-F272609760C4}" presName="sibTrans" presStyleLbl="sibTrans2D1" presStyleIdx="2" presStyleCnt="4"/>
      <dgm:spPr/>
      <dgm:t>
        <a:bodyPr/>
        <a:lstStyle/>
        <a:p>
          <a:endParaRPr lang="en-US"/>
        </a:p>
      </dgm:t>
    </dgm:pt>
    <dgm:pt modelId="{EFD0BF65-4AC1-4188-88C8-518AFF7FCC07}" type="pres">
      <dgm:prSet presAssocID="{A6C3BA56-74B0-4EC0-A0C5-F272609760C4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143F1131-F20A-4FF1-8163-F3A75379BEB9}" type="pres">
      <dgm:prSet presAssocID="{407C9DF3-D8F1-4073-BA74-8A0D4BF462F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CDC0A1-A26B-4560-A321-637C6E4679BF}" type="pres">
      <dgm:prSet presAssocID="{8D33E335-0C57-49B6-9191-AE04E8062E95}" presName="sibTrans" presStyleLbl="sibTrans2D1" presStyleIdx="3" presStyleCnt="4"/>
      <dgm:spPr/>
      <dgm:t>
        <a:bodyPr/>
        <a:lstStyle/>
        <a:p>
          <a:endParaRPr lang="en-US"/>
        </a:p>
      </dgm:t>
    </dgm:pt>
    <dgm:pt modelId="{BCB07E37-F94D-40B4-A431-0918C0A520AB}" type="pres">
      <dgm:prSet presAssocID="{8D33E335-0C57-49B6-9191-AE04E8062E95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C598450E-ADD1-4B7A-AE52-21762D1089C8}" type="pres">
      <dgm:prSet presAssocID="{5DCA5162-3E09-4F41-8718-D9EB2572529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2978F26-DB47-4B1C-9A5F-C27502831169}" type="presOf" srcId="{8D33E335-0C57-49B6-9191-AE04E8062E95}" destId="{F2CDC0A1-A26B-4560-A321-637C6E4679BF}" srcOrd="0" destOrd="0" presId="urn:microsoft.com/office/officeart/2005/8/layout/process1"/>
    <dgm:cxn modelId="{E97DE81D-B19F-4798-84D9-1BB7A9909D4A}" srcId="{8CE21617-B2A6-42D8-A1DF-522BFDDB9B04}" destId="{407C9DF3-D8F1-4073-BA74-8A0D4BF462F8}" srcOrd="3" destOrd="0" parTransId="{6786B7C7-FA59-44B6-92AA-5F7185BDE8F7}" sibTransId="{8D33E335-0C57-49B6-9191-AE04E8062E95}"/>
    <dgm:cxn modelId="{EE821F23-FE25-4563-9DE8-8C4B42C45E2E}" srcId="{8CE21617-B2A6-42D8-A1DF-522BFDDB9B04}" destId="{80AC64A1-768D-47E0-8669-84196780C80F}" srcOrd="0" destOrd="0" parTransId="{99B26F9C-7176-4395-8B27-2E4ABF43BC97}" sibTransId="{0C205B08-7A38-4866-B508-5A64436EAC8D}"/>
    <dgm:cxn modelId="{EF04EA8C-AD4C-4FF4-8AA1-52F09478D92E}" srcId="{8CE21617-B2A6-42D8-A1DF-522BFDDB9B04}" destId="{5DCA5162-3E09-4F41-8718-D9EB25725299}" srcOrd="4" destOrd="0" parTransId="{3D2152BA-D684-45BB-B31A-C3D9460C5A40}" sibTransId="{4F279698-6F0D-473A-9329-7C55ADFDB315}"/>
    <dgm:cxn modelId="{31408B7E-B0DE-4146-BED2-E7D084AC3292}" srcId="{8CE21617-B2A6-42D8-A1DF-522BFDDB9B04}" destId="{E9E0590A-4052-47DE-80C8-991077D3516D}" srcOrd="1" destOrd="0" parTransId="{4045A1A0-E192-41B8-B00B-6C2372E7FE95}" sibTransId="{566B899B-61A4-4EF4-8190-E897D02066CA}"/>
    <dgm:cxn modelId="{7034583E-1FA4-46EE-A33E-5B45470573E9}" type="presOf" srcId="{8CE21617-B2A6-42D8-A1DF-522BFDDB9B04}" destId="{FF91514D-5824-46A8-AB1C-42BD65B617FD}" srcOrd="0" destOrd="0" presId="urn:microsoft.com/office/officeart/2005/8/layout/process1"/>
    <dgm:cxn modelId="{856E41D3-304A-4EF8-B3A4-FA9D535E8919}" type="presOf" srcId="{80AC64A1-768D-47E0-8669-84196780C80F}" destId="{2046142D-CA18-4552-B6F8-8E479AAABD0E}" srcOrd="0" destOrd="0" presId="urn:microsoft.com/office/officeart/2005/8/layout/process1"/>
    <dgm:cxn modelId="{3CF72914-4458-43C0-B60B-E2B26A3C8344}" type="presOf" srcId="{A6C3BA56-74B0-4EC0-A0C5-F272609760C4}" destId="{1E318220-31A3-4D13-86A7-EC9FF7579F0E}" srcOrd="0" destOrd="0" presId="urn:microsoft.com/office/officeart/2005/8/layout/process1"/>
    <dgm:cxn modelId="{1D60C1FC-E9EB-420B-B103-5AF14B8CF34C}" srcId="{8CE21617-B2A6-42D8-A1DF-522BFDDB9B04}" destId="{1EA6BF3A-936D-4EA9-8E66-7A803A8A8797}" srcOrd="2" destOrd="0" parTransId="{FEF77EFD-5C15-46AD-89EF-EADBF69508EE}" sibTransId="{A6C3BA56-74B0-4EC0-A0C5-F272609760C4}"/>
    <dgm:cxn modelId="{F37C6A2D-03A4-4DF1-A2F3-443F385405EE}" type="presOf" srcId="{0C205B08-7A38-4866-B508-5A64436EAC8D}" destId="{1D5681D7-675F-49C2-92F7-1980CED2A92D}" srcOrd="1" destOrd="0" presId="urn:microsoft.com/office/officeart/2005/8/layout/process1"/>
    <dgm:cxn modelId="{0CF47F51-3FD9-480E-A924-E66816F6622E}" type="presOf" srcId="{0C205B08-7A38-4866-B508-5A64436EAC8D}" destId="{12ABE4CA-469E-4F24-9AA3-0FBB25D00404}" srcOrd="0" destOrd="0" presId="urn:microsoft.com/office/officeart/2005/8/layout/process1"/>
    <dgm:cxn modelId="{EE7CFB7E-0B36-438C-AE8C-2CFE805A9AF5}" type="presOf" srcId="{A6C3BA56-74B0-4EC0-A0C5-F272609760C4}" destId="{EFD0BF65-4AC1-4188-88C8-518AFF7FCC07}" srcOrd="1" destOrd="0" presId="urn:microsoft.com/office/officeart/2005/8/layout/process1"/>
    <dgm:cxn modelId="{DE52D90C-E6C0-407A-81D0-4E368D685007}" type="presOf" srcId="{566B899B-61A4-4EF4-8190-E897D02066CA}" destId="{4E19C4FF-432B-4ECF-A9DE-CEB453511209}" srcOrd="1" destOrd="0" presId="urn:microsoft.com/office/officeart/2005/8/layout/process1"/>
    <dgm:cxn modelId="{68F592A7-D34A-4AF5-A769-8F11A62163A7}" type="presOf" srcId="{5DCA5162-3E09-4F41-8718-D9EB25725299}" destId="{C598450E-ADD1-4B7A-AE52-21762D1089C8}" srcOrd="0" destOrd="0" presId="urn:microsoft.com/office/officeart/2005/8/layout/process1"/>
    <dgm:cxn modelId="{14811E7A-9C42-45F4-97FD-21E68F051735}" type="presOf" srcId="{566B899B-61A4-4EF4-8190-E897D02066CA}" destId="{85C94FFB-D4F6-4E24-B497-826815D290AF}" srcOrd="0" destOrd="0" presId="urn:microsoft.com/office/officeart/2005/8/layout/process1"/>
    <dgm:cxn modelId="{FEE47C1C-9A94-43BB-9CDB-B557863FD7FC}" type="presOf" srcId="{8D33E335-0C57-49B6-9191-AE04E8062E95}" destId="{BCB07E37-F94D-40B4-A431-0918C0A520AB}" srcOrd="1" destOrd="0" presId="urn:microsoft.com/office/officeart/2005/8/layout/process1"/>
    <dgm:cxn modelId="{599D350D-0924-43E2-9A4D-437C5762E911}" type="presOf" srcId="{407C9DF3-D8F1-4073-BA74-8A0D4BF462F8}" destId="{143F1131-F20A-4FF1-8163-F3A75379BEB9}" srcOrd="0" destOrd="0" presId="urn:microsoft.com/office/officeart/2005/8/layout/process1"/>
    <dgm:cxn modelId="{A39B1E60-4839-45EE-A707-DBB4997D804E}" type="presOf" srcId="{E9E0590A-4052-47DE-80C8-991077D3516D}" destId="{AD41F21E-8933-4655-947C-749DAE3BE077}" srcOrd="0" destOrd="0" presId="urn:microsoft.com/office/officeart/2005/8/layout/process1"/>
    <dgm:cxn modelId="{8286E6BD-B4CD-4C7D-BECF-66712229074D}" type="presOf" srcId="{1EA6BF3A-936D-4EA9-8E66-7A803A8A8797}" destId="{FC4FBBB5-04CB-4798-B4FA-B8D32277C37A}" srcOrd="0" destOrd="0" presId="urn:microsoft.com/office/officeart/2005/8/layout/process1"/>
    <dgm:cxn modelId="{E00F21C6-680F-4C82-8EA5-B199EA72C8B2}" type="presParOf" srcId="{FF91514D-5824-46A8-AB1C-42BD65B617FD}" destId="{2046142D-CA18-4552-B6F8-8E479AAABD0E}" srcOrd="0" destOrd="0" presId="urn:microsoft.com/office/officeart/2005/8/layout/process1"/>
    <dgm:cxn modelId="{57C9DBE6-01F1-4ED0-B7A2-F2A2462F5F93}" type="presParOf" srcId="{FF91514D-5824-46A8-AB1C-42BD65B617FD}" destId="{12ABE4CA-469E-4F24-9AA3-0FBB25D00404}" srcOrd="1" destOrd="0" presId="urn:microsoft.com/office/officeart/2005/8/layout/process1"/>
    <dgm:cxn modelId="{67B92A49-DB6F-416E-B051-DE843CB73D37}" type="presParOf" srcId="{12ABE4CA-469E-4F24-9AA3-0FBB25D00404}" destId="{1D5681D7-675F-49C2-92F7-1980CED2A92D}" srcOrd="0" destOrd="0" presId="urn:microsoft.com/office/officeart/2005/8/layout/process1"/>
    <dgm:cxn modelId="{8A35DD67-9DC6-4939-AAA1-1FB691EBCC74}" type="presParOf" srcId="{FF91514D-5824-46A8-AB1C-42BD65B617FD}" destId="{AD41F21E-8933-4655-947C-749DAE3BE077}" srcOrd="2" destOrd="0" presId="urn:microsoft.com/office/officeart/2005/8/layout/process1"/>
    <dgm:cxn modelId="{CB333598-145A-4DF2-852D-9D7ADAFE6CD3}" type="presParOf" srcId="{FF91514D-5824-46A8-AB1C-42BD65B617FD}" destId="{85C94FFB-D4F6-4E24-B497-826815D290AF}" srcOrd="3" destOrd="0" presId="urn:microsoft.com/office/officeart/2005/8/layout/process1"/>
    <dgm:cxn modelId="{629E3A8D-3023-4272-905E-7B2299F91A7A}" type="presParOf" srcId="{85C94FFB-D4F6-4E24-B497-826815D290AF}" destId="{4E19C4FF-432B-4ECF-A9DE-CEB453511209}" srcOrd="0" destOrd="0" presId="urn:microsoft.com/office/officeart/2005/8/layout/process1"/>
    <dgm:cxn modelId="{542FA97E-FBFA-4564-AB16-136FBE1EAB37}" type="presParOf" srcId="{FF91514D-5824-46A8-AB1C-42BD65B617FD}" destId="{FC4FBBB5-04CB-4798-B4FA-B8D32277C37A}" srcOrd="4" destOrd="0" presId="urn:microsoft.com/office/officeart/2005/8/layout/process1"/>
    <dgm:cxn modelId="{B031AF84-F4AB-4863-BDD2-A33DFCF06910}" type="presParOf" srcId="{FF91514D-5824-46A8-AB1C-42BD65B617FD}" destId="{1E318220-31A3-4D13-86A7-EC9FF7579F0E}" srcOrd="5" destOrd="0" presId="urn:microsoft.com/office/officeart/2005/8/layout/process1"/>
    <dgm:cxn modelId="{4878EE9C-E417-47CE-BC66-566092A389EA}" type="presParOf" srcId="{1E318220-31A3-4D13-86A7-EC9FF7579F0E}" destId="{EFD0BF65-4AC1-4188-88C8-518AFF7FCC07}" srcOrd="0" destOrd="0" presId="urn:microsoft.com/office/officeart/2005/8/layout/process1"/>
    <dgm:cxn modelId="{ABFD86DB-42A7-40E5-8933-00ACDFB7E78A}" type="presParOf" srcId="{FF91514D-5824-46A8-AB1C-42BD65B617FD}" destId="{143F1131-F20A-4FF1-8163-F3A75379BEB9}" srcOrd="6" destOrd="0" presId="urn:microsoft.com/office/officeart/2005/8/layout/process1"/>
    <dgm:cxn modelId="{B34CCF36-28CB-4776-A04B-516E582B465C}" type="presParOf" srcId="{FF91514D-5824-46A8-AB1C-42BD65B617FD}" destId="{F2CDC0A1-A26B-4560-A321-637C6E4679BF}" srcOrd="7" destOrd="0" presId="urn:microsoft.com/office/officeart/2005/8/layout/process1"/>
    <dgm:cxn modelId="{7D74A1F2-6DAE-41BC-9C1D-A303EB89C528}" type="presParOf" srcId="{F2CDC0A1-A26B-4560-A321-637C6E4679BF}" destId="{BCB07E37-F94D-40B4-A431-0918C0A520AB}" srcOrd="0" destOrd="0" presId="urn:microsoft.com/office/officeart/2005/8/layout/process1"/>
    <dgm:cxn modelId="{9502914B-B651-4E97-B828-CC8C2CC488CE}" type="presParOf" srcId="{FF91514D-5824-46A8-AB1C-42BD65B617FD}" destId="{C598450E-ADD1-4B7A-AE52-21762D1089C8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46142D-CA18-4552-B6F8-8E479AAABD0E}">
      <dsp:nvSpPr>
        <dsp:cNvPr id="0" name=""/>
        <dsp:cNvSpPr/>
      </dsp:nvSpPr>
      <dsp:spPr>
        <a:xfrm>
          <a:off x="4464" y="1723477"/>
          <a:ext cx="1384101" cy="9472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/>
            <a:t>Carga el </a:t>
          </a:r>
          <a:r>
            <a:rPr lang="es-MX" sz="1800" kern="1200" dirty="0" err="1" smtClean="0"/>
            <a:t>Assembly</a:t>
          </a:r>
          <a:endParaRPr lang="en-US" sz="1800" kern="1200" dirty="0"/>
        </a:p>
      </dsp:txBody>
      <dsp:txXfrm>
        <a:off x="32208" y="1751221"/>
        <a:ext cx="1328613" cy="891756"/>
      </dsp:txXfrm>
    </dsp:sp>
    <dsp:sp modelId="{12ABE4CA-469E-4F24-9AA3-0FBB25D00404}">
      <dsp:nvSpPr>
        <dsp:cNvPr id="0" name=""/>
        <dsp:cNvSpPr/>
      </dsp:nvSpPr>
      <dsp:spPr>
        <a:xfrm>
          <a:off x="1526976" y="2025471"/>
          <a:ext cx="293429" cy="3432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1526976" y="2094122"/>
        <a:ext cx="205400" cy="205955"/>
      </dsp:txXfrm>
    </dsp:sp>
    <dsp:sp modelId="{AD41F21E-8933-4655-947C-749DAE3BE077}">
      <dsp:nvSpPr>
        <dsp:cNvPr id="0" name=""/>
        <dsp:cNvSpPr/>
      </dsp:nvSpPr>
      <dsp:spPr>
        <a:xfrm>
          <a:off x="1942207" y="1723477"/>
          <a:ext cx="1384101" cy="9472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/>
            <a:t>Crea un dominio de aplicación</a:t>
          </a:r>
          <a:endParaRPr lang="en-US" sz="1800" kern="1200" dirty="0"/>
        </a:p>
      </dsp:txBody>
      <dsp:txXfrm>
        <a:off x="1969951" y="1751221"/>
        <a:ext cx="1328613" cy="891756"/>
      </dsp:txXfrm>
    </dsp:sp>
    <dsp:sp modelId="{85C94FFB-D4F6-4E24-B497-826815D290AF}">
      <dsp:nvSpPr>
        <dsp:cNvPr id="0" name=""/>
        <dsp:cNvSpPr/>
      </dsp:nvSpPr>
      <dsp:spPr>
        <a:xfrm>
          <a:off x="3464718" y="2025471"/>
          <a:ext cx="293429" cy="3432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3464718" y="2094122"/>
        <a:ext cx="205400" cy="205955"/>
      </dsp:txXfrm>
    </dsp:sp>
    <dsp:sp modelId="{FC4FBBB5-04CB-4798-B4FA-B8D32277C37A}">
      <dsp:nvSpPr>
        <dsp:cNvPr id="0" name=""/>
        <dsp:cNvSpPr/>
      </dsp:nvSpPr>
      <dsp:spPr>
        <a:xfrm>
          <a:off x="3879949" y="1723477"/>
          <a:ext cx="1384101" cy="9472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/>
            <a:t>Comprueba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/>
            <a:t>Evidencia</a:t>
          </a:r>
          <a:endParaRPr lang="en-US" sz="1800" kern="1200" dirty="0"/>
        </a:p>
      </dsp:txBody>
      <dsp:txXfrm>
        <a:off x="3907693" y="1751221"/>
        <a:ext cx="1328613" cy="891756"/>
      </dsp:txXfrm>
    </dsp:sp>
    <dsp:sp modelId="{1E318220-31A3-4D13-86A7-EC9FF7579F0E}">
      <dsp:nvSpPr>
        <dsp:cNvPr id="0" name=""/>
        <dsp:cNvSpPr/>
      </dsp:nvSpPr>
      <dsp:spPr>
        <a:xfrm>
          <a:off x="5402460" y="2025471"/>
          <a:ext cx="293429" cy="3432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5402460" y="2094122"/>
        <a:ext cx="205400" cy="205955"/>
      </dsp:txXfrm>
    </dsp:sp>
    <dsp:sp modelId="{143F1131-F20A-4FF1-8163-F3A75379BEB9}">
      <dsp:nvSpPr>
        <dsp:cNvPr id="0" name=""/>
        <dsp:cNvSpPr/>
      </dsp:nvSpPr>
      <dsp:spPr>
        <a:xfrm>
          <a:off x="5817691" y="1723477"/>
          <a:ext cx="1384101" cy="9472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/>
            <a:t>Compilación JIT</a:t>
          </a:r>
        </a:p>
      </dsp:txBody>
      <dsp:txXfrm>
        <a:off x="5845435" y="1751221"/>
        <a:ext cx="1328613" cy="891756"/>
      </dsp:txXfrm>
    </dsp:sp>
    <dsp:sp modelId="{F2CDC0A1-A26B-4560-A321-637C6E4679BF}">
      <dsp:nvSpPr>
        <dsp:cNvPr id="0" name=""/>
        <dsp:cNvSpPr/>
      </dsp:nvSpPr>
      <dsp:spPr>
        <a:xfrm>
          <a:off x="7340203" y="2025471"/>
          <a:ext cx="293429" cy="3432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7340203" y="2094122"/>
        <a:ext cx="205400" cy="205955"/>
      </dsp:txXfrm>
    </dsp:sp>
    <dsp:sp modelId="{C598450E-ADD1-4B7A-AE52-21762D1089C8}">
      <dsp:nvSpPr>
        <dsp:cNvPr id="0" name=""/>
        <dsp:cNvSpPr/>
      </dsp:nvSpPr>
      <dsp:spPr>
        <a:xfrm>
          <a:off x="7755433" y="1723477"/>
          <a:ext cx="1384101" cy="9472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/>
            <a:t>Invoca el </a:t>
          </a:r>
          <a:r>
            <a:rPr lang="es-MX" sz="1800" kern="1200" dirty="0" err="1" smtClean="0"/>
            <a:t>EntryPoint</a:t>
          </a:r>
          <a:endParaRPr lang="es-MX" sz="1800" kern="1200" dirty="0" smtClean="0"/>
        </a:p>
      </dsp:txBody>
      <dsp:txXfrm>
        <a:off x="7783177" y="1751221"/>
        <a:ext cx="1328613" cy="8917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114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746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200" dirty="0" smtClean="0"/>
              <a:t>Un buen ejemplo de esto son las aplicaciones web. Si tienes una aplicación web de ASP.NET y es accedida por </a:t>
            </a:r>
            <a:r>
              <a:rPr lang="es-ES" sz="1200" i="1" dirty="0" err="1" smtClean="0"/>
              <a:t>N</a:t>
            </a:r>
            <a:r>
              <a:rPr lang="es-ES" sz="1200" dirty="0" err="1" smtClean="0"/>
              <a:t>personas</a:t>
            </a:r>
            <a:r>
              <a:rPr lang="es-ES" sz="1200" dirty="0" smtClean="0"/>
              <a:t>, el aspnet_wp.exe creará </a:t>
            </a:r>
            <a:r>
              <a:rPr lang="es-ES" sz="1200" i="1" dirty="0" smtClean="0"/>
              <a:t>N</a:t>
            </a:r>
            <a:r>
              <a:rPr lang="es-ES" sz="1200" dirty="0" smtClean="0"/>
              <a:t> instancias del </a:t>
            </a:r>
            <a:r>
              <a:rPr lang="es-ES" sz="1200" dirty="0" err="1" smtClean="0"/>
              <a:t>assembly</a:t>
            </a:r>
            <a:r>
              <a:rPr lang="es-ES" sz="1200" dirty="0" smtClean="0"/>
              <a:t> de tu aplicación, cada una dentro de un </a:t>
            </a:r>
            <a:r>
              <a:rPr lang="es-ES" sz="1200" dirty="0" err="1" smtClean="0"/>
              <a:t>AppDomain</a:t>
            </a:r>
            <a:r>
              <a:rPr lang="es-ES" sz="1200" dirty="0" smtClean="0"/>
              <a:t> separado.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405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Seguridad: </a:t>
            </a:r>
            <a:r>
              <a:rPr lang="es-ES" sz="1200" dirty="0" smtClean="0"/>
              <a:t>Si estás usando, por ejemplo, un componente de terceros, es buena práctica no darle permisos </a:t>
            </a:r>
            <a:r>
              <a:rPr lang="es-ES" sz="1200" dirty="0" err="1" smtClean="0"/>
              <a:t>FullTrust</a:t>
            </a:r>
            <a:r>
              <a:rPr lang="es-ES" sz="1200" dirty="0" smtClean="0"/>
              <a:t> nomás porque sí, y limitarlo ya sea a nivel </a:t>
            </a:r>
            <a:r>
              <a:rPr lang="es-ES" sz="1200" dirty="0" err="1" smtClean="0"/>
              <a:t>AppDomain</a:t>
            </a:r>
            <a:r>
              <a:rPr lang="es-ES" sz="1200" dirty="0" smtClean="0"/>
              <a:t> o a nivel </a:t>
            </a:r>
            <a:r>
              <a:rPr lang="es-ES" sz="1200" dirty="0" err="1" smtClean="0"/>
              <a:t>Assembly</a:t>
            </a:r>
            <a:r>
              <a:rPr lang="es-ES" sz="1200" dirty="0" smtClean="0"/>
              <a:t>.</a:t>
            </a:r>
          </a:p>
          <a:p>
            <a:endParaRPr lang="en-US" sz="1200" dirty="0" smtClean="0"/>
          </a:p>
          <a:p>
            <a:r>
              <a:rPr lang="es-MX" sz="1200" dirty="0" smtClean="0"/>
              <a:t>Eficiencia:</a:t>
            </a:r>
            <a:r>
              <a:rPr lang="es-MX" sz="1200" baseline="0" dirty="0" smtClean="0"/>
              <a:t> </a:t>
            </a:r>
            <a:r>
              <a:rPr lang="es-ES" dirty="0" smtClean="0"/>
              <a:t>. Esto se puede ofrecer, por ejemplo, si tienes un servicio de Windows que hace uso de </a:t>
            </a:r>
            <a:r>
              <a:rPr lang="es-ES" dirty="0" err="1" smtClean="0"/>
              <a:t>assemblies</a:t>
            </a:r>
            <a:r>
              <a:rPr lang="es-ES" dirty="0" smtClean="0"/>
              <a:t> externos pero por un periodo corto de tiempo; te puede convenir liberar esa memoria cuando el servicio no esté chambeando.</a:t>
            </a: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944A4-9E9B-4EEA-BA4C-0E9F4AD74B8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335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err="1" smtClean="0"/>
              <a:t>.Net</a:t>
            </a:r>
            <a:r>
              <a:rPr lang="es-MX" dirty="0" smtClean="0"/>
              <a:t> </a:t>
            </a:r>
            <a:r>
              <a:rPr lang="es-MX" smtClean="0"/>
              <a:t>Framework </a:t>
            </a:r>
            <a:r>
              <a:rPr lang="es-MX" smtClean="0"/>
              <a:t>4.5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Brenda González Gómez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Servicios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133600"/>
            <a:ext cx="8229600" cy="1981199"/>
          </a:xfrm>
        </p:spPr>
        <p:txBody>
          <a:bodyPr>
            <a:normAutofit/>
          </a:bodyPr>
          <a:lstStyle/>
          <a:p>
            <a:r>
              <a:rPr lang="es-ES" sz="2400" dirty="0" smtClean="0"/>
              <a:t>Permite ejecutar una aplicación en </a:t>
            </a:r>
            <a:r>
              <a:rPr lang="es-ES" sz="2400" dirty="0" err="1" smtClean="0"/>
              <a:t>Background</a:t>
            </a:r>
            <a:r>
              <a:rPr lang="es-ES" sz="2400" dirty="0" smtClean="0"/>
              <a:t>.</a:t>
            </a:r>
          </a:p>
          <a:p>
            <a:r>
              <a:rPr lang="es-MX" sz="2400" dirty="0" smtClean="0"/>
              <a:t>Puede iniciarse automáticamente o manualmente.</a:t>
            </a:r>
          </a:p>
          <a:p>
            <a:r>
              <a:rPr lang="es-MX" sz="2400" dirty="0" smtClean="0"/>
              <a:t>Normalmente no requiere interfaz de usuario.</a:t>
            </a:r>
          </a:p>
          <a:p>
            <a:r>
              <a:rPr lang="es-ES" sz="2400" dirty="0" smtClean="0"/>
              <a:t>Respuesta a eventos del sistema o acciones concurrentes.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Capitulo 8</a:t>
            </a:r>
            <a:br>
              <a:rPr lang="es-MX" dirty="0" smtClean="0"/>
            </a:br>
            <a:r>
              <a:rPr lang="es-MX" dirty="0" smtClean="0"/>
              <a:t>Dominios de aplicación y Servicios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62199"/>
          </a:xfrm>
        </p:spPr>
        <p:txBody>
          <a:bodyPr/>
          <a:lstStyle/>
          <a:p>
            <a:r>
              <a:rPr lang="es-MX" dirty="0" smtClean="0"/>
              <a:t>Lecciones en este capítulo:</a:t>
            </a:r>
          </a:p>
          <a:p>
            <a:pPr lvl="1"/>
            <a:r>
              <a:rPr lang="es-MX" dirty="0" smtClean="0"/>
              <a:t>Lección 1: Creando Dominios de aplicación.</a:t>
            </a:r>
          </a:p>
          <a:p>
            <a:pPr lvl="1"/>
            <a:r>
              <a:rPr lang="es-MX" dirty="0" smtClean="0"/>
              <a:t>Lección 2: Configurando Dominios de Aplicación.</a:t>
            </a:r>
          </a:p>
          <a:p>
            <a:pPr lvl="1"/>
            <a:r>
              <a:rPr lang="es-MX" dirty="0" smtClean="0"/>
              <a:t>Lección 3: Creando Servicios de Windows.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Assemblies y Application Domains</a:t>
            </a:r>
            <a:b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95600"/>
            <a:ext cx="3733800" cy="1371600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es-ES" sz="2000" dirty="0" smtClean="0"/>
              <a:t>	Cuando compilas código de C# o VB.NET, o cualquier otro lenguaje que cumpla con el CLS, el resultado es un </a:t>
            </a:r>
            <a:r>
              <a:rPr lang="es-ES" sz="2000" b="1" dirty="0" err="1" smtClean="0"/>
              <a:t>Assembly</a:t>
            </a:r>
            <a:r>
              <a:rPr lang="es-ES" sz="2000" dirty="0" smtClean="0"/>
              <a:t> . </a:t>
            </a:r>
            <a:endParaRPr lang="en-US" sz="2000" dirty="0"/>
          </a:p>
        </p:txBody>
      </p:sp>
      <p:pic>
        <p:nvPicPr>
          <p:cNvPr id="4098" name="Picture 2" descr="http://i110.photobucket.com/albums/n109/carlosrubalcava/blog-images/AppDomains/compilacionJI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1600200"/>
            <a:ext cx="4733925" cy="4467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Assembly</a:t>
            </a:r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en el CLR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00200"/>
            <a:ext cx="7848600" cy="914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sz="2000" dirty="0" smtClean="0"/>
              <a:t>	Cuando quieres ejecutar o invocar el código en ese </a:t>
            </a:r>
            <a:r>
              <a:rPr lang="es-ES" sz="2000" dirty="0" err="1" smtClean="0"/>
              <a:t>assembly</a:t>
            </a:r>
            <a:r>
              <a:rPr lang="es-ES" sz="2000" dirty="0" smtClean="0"/>
              <a:t>, el </a:t>
            </a:r>
            <a:r>
              <a:rPr lang="es-ES" sz="2000" dirty="0" err="1" smtClean="0"/>
              <a:t>Common</a:t>
            </a:r>
            <a:r>
              <a:rPr lang="es-ES" sz="2000" dirty="0" smtClean="0"/>
              <a:t> </a:t>
            </a:r>
            <a:r>
              <a:rPr lang="es-ES" sz="2000" dirty="0" err="1" smtClean="0"/>
              <a:t>Language</a:t>
            </a:r>
            <a:r>
              <a:rPr lang="es-ES" sz="2000" dirty="0" smtClean="0"/>
              <a:t> Runtime (CLR) hace varias cosas, entre ellas:</a:t>
            </a:r>
            <a:endParaRPr lang="en-US" sz="2000" dirty="0"/>
          </a:p>
        </p:txBody>
      </p:sp>
      <p:graphicFrame>
        <p:nvGraphicFramePr>
          <p:cNvPr id="5" name="Diagram 4"/>
          <p:cNvGraphicFramePr/>
          <p:nvPr/>
        </p:nvGraphicFramePr>
        <p:xfrm>
          <a:off x="0" y="1752600"/>
          <a:ext cx="9144000" cy="439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s-MX" dirty="0" smtClean="0"/>
              <a:t>Dominios de Aplicación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2400" y="4267200"/>
            <a:ext cx="3429000" cy="92333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es-ES" dirty="0" smtClean="0">
                <a:solidFill>
                  <a:schemeClr val="tx1"/>
                </a:solidFill>
              </a:rPr>
              <a:t>Es un contenedor lógico que te permite correr varios </a:t>
            </a:r>
            <a:r>
              <a:rPr lang="es-ES" dirty="0" err="1" smtClean="0">
                <a:solidFill>
                  <a:schemeClr val="tx1"/>
                </a:solidFill>
              </a:rPr>
              <a:t>assemblies</a:t>
            </a:r>
            <a:r>
              <a:rPr lang="es-ES" dirty="0" smtClean="0">
                <a:solidFill>
                  <a:schemeClr val="tx1"/>
                </a:solidFill>
              </a:rPr>
              <a:t> bajo un mismo proceso (de S.O.).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400" y="2133600"/>
            <a:ext cx="3429000" cy="92333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es-ES" dirty="0" smtClean="0">
                <a:solidFill>
                  <a:schemeClr val="tx1"/>
                </a:solidFill>
              </a:rPr>
              <a:t>Es el análogo a un </a:t>
            </a:r>
            <a:r>
              <a:rPr lang="es-ES" b="1" dirty="0" smtClean="0">
                <a:solidFill>
                  <a:schemeClr val="tx1"/>
                </a:solidFill>
              </a:rPr>
              <a:t>proceso</a:t>
            </a:r>
            <a:r>
              <a:rPr lang="es-ES" dirty="0" smtClean="0">
                <a:solidFill>
                  <a:schemeClr val="tx1"/>
                </a:solidFill>
              </a:rPr>
              <a:t> del sistema operativo, pero para el .NET Runtime.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0482" name="Picture 2" descr="http://i110.photobucket.com/albums/n109/carlosrubalcava/blog-images/AppDomains/AppDomain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981200"/>
            <a:ext cx="4972050" cy="3438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Cargar un </a:t>
            </a:r>
            <a:r>
              <a:rPr lang="es-MX" dirty="0" err="1" smtClean="0"/>
              <a:t>AppDomain</a:t>
            </a:r>
            <a:r>
              <a:rPr lang="es-MX" dirty="0" smtClean="0"/>
              <a:t> 1/2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7772400" cy="76199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ES" sz="2000" dirty="0" smtClean="0"/>
              <a:t>	El .NET Framework se encarga de crear el </a:t>
            </a:r>
            <a:r>
              <a:rPr lang="es-ES" sz="2000" dirty="0" err="1" smtClean="0"/>
              <a:t>AppDomain</a:t>
            </a:r>
            <a:r>
              <a:rPr lang="es-ES" sz="2000" dirty="0" smtClean="0"/>
              <a:t> </a:t>
            </a:r>
            <a:r>
              <a:rPr lang="es-ES" sz="2000" i="1" dirty="0" smtClean="0"/>
              <a:t>default </a:t>
            </a:r>
            <a:r>
              <a:rPr lang="es-ES" sz="2000" dirty="0" smtClean="0"/>
              <a:t>para tu </a:t>
            </a:r>
            <a:r>
              <a:rPr lang="es-ES" sz="2000" dirty="0" err="1" smtClean="0"/>
              <a:t>assembly</a:t>
            </a:r>
            <a:r>
              <a:rPr lang="es-ES" sz="2000" dirty="0" smtClean="0"/>
              <a:t> usando uno de los anfitriones que trae de cajón: </a:t>
            </a:r>
          </a:p>
          <a:p>
            <a:pPr algn="just"/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1219200" y="2667000"/>
            <a:ext cx="3429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itchFamily="2" charset="2"/>
              <a:buChar char="ü"/>
            </a:pPr>
            <a:r>
              <a:rPr lang="es-ES" sz="2000" dirty="0" smtClean="0"/>
              <a:t>ASP.NET </a:t>
            </a:r>
            <a:r>
              <a:rPr lang="es-ES" sz="2000" dirty="0" err="1" smtClean="0"/>
              <a:t>Worker</a:t>
            </a:r>
            <a:r>
              <a:rPr lang="es-ES" sz="2000" dirty="0" smtClean="0"/>
              <a:t> </a:t>
            </a:r>
            <a:r>
              <a:rPr lang="es-ES" sz="2000" dirty="0" err="1" smtClean="0"/>
              <a:t>Process</a:t>
            </a:r>
            <a:r>
              <a:rPr lang="es-ES" sz="2000" dirty="0" smtClean="0"/>
              <a:t>, </a:t>
            </a:r>
          </a:p>
          <a:p>
            <a:pPr lvl="1">
              <a:buFont typeface="Wingdings" pitchFamily="2" charset="2"/>
              <a:buChar char="ü"/>
            </a:pPr>
            <a:r>
              <a:rPr lang="es-ES" sz="2000" dirty="0" smtClean="0"/>
              <a:t>Internet Explorer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Cargar un </a:t>
            </a:r>
            <a:r>
              <a:rPr lang="es-MX" dirty="0" err="1" smtClean="0"/>
              <a:t>AppDomain</a:t>
            </a:r>
            <a:r>
              <a:rPr lang="es-MX" dirty="0" smtClean="0"/>
              <a:t> 2/2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14400" y="1828800"/>
            <a:ext cx="7391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dirty="0" smtClean="0"/>
              <a:t>Se pueden crear </a:t>
            </a:r>
            <a:r>
              <a:rPr lang="es-ES" sz="2000" dirty="0" err="1" smtClean="0"/>
              <a:t>AppDomains</a:t>
            </a:r>
            <a:r>
              <a:rPr lang="es-ES" sz="2000" dirty="0" smtClean="0"/>
              <a:t> a partir de tus propios </a:t>
            </a:r>
            <a:r>
              <a:rPr lang="es-ES" sz="2000" dirty="0" err="1" smtClean="0"/>
              <a:t>assemblies</a:t>
            </a:r>
            <a:r>
              <a:rPr lang="es-ES" sz="2000" dirty="0" smtClean="0"/>
              <a:t> que correrán contenidos dentro del </a:t>
            </a:r>
            <a:r>
              <a:rPr lang="es-ES" sz="2000" dirty="0" err="1" smtClean="0"/>
              <a:t>AppDomain</a:t>
            </a:r>
            <a:r>
              <a:rPr lang="es-ES" sz="2000" dirty="0" smtClean="0"/>
              <a:t> </a:t>
            </a:r>
            <a:r>
              <a:rPr lang="es-ES" sz="2000" i="1" dirty="0" smtClean="0"/>
              <a:t>default</a:t>
            </a:r>
            <a:r>
              <a:rPr lang="es-ES" sz="2000" dirty="0" smtClean="0"/>
              <a:t>.</a:t>
            </a:r>
            <a:endParaRPr lang="en-US" sz="2000" dirty="0"/>
          </a:p>
        </p:txBody>
      </p:sp>
      <p:pic>
        <p:nvPicPr>
          <p:cNvPr id="5" name="Picture 2" descr="http://i110.photobucket.com/albums/n109/carlosrubalcava/blog-images/AppDomains/AppDomains_anidado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2895600"/>
            <a:ext cx="4572000" cy="3269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 qué </a:t>
            </a:r>
            <a:r>
              <a:rPr lang="es-MX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AppDomain</a:t>
            </a:r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?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8800"/>
            <a:ext cx="8229600" cy="114299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b="1" dirty="0" smtClean="0"/>
              <a:t>Seguridad</a:t>
            </a:r>
            <a:r>
              <a:rPr lang="es-ES" sz="2000" dirty="0" smtClean="0"/>
              <a:t>: Puedes especificar evidencia (que determina el nivel de seguridad) al crear un </a:t>
            </a:r>
            <a:r>
              <a:rPr lang="es-ES" sz="2000" dirty="0" err="1" smtClean="0"/>
              <a:t>AppDomain</a:t>
            </a:r>
            <a:r>
              <a:rPr lang="es-ES" sz="2000" dirty="0" smtClean="0"/>
              <a:t> o al cargar un </a:t>
            </a:r>
            <a:r>
              <a:rPr lang="es-ES" sz="2000" dirty="0" err="1" smtClean="0"/>
              <a:t>assembly</a:t>
            </a:r>
            <a:r>
              <a:rPr lang="es-ES" sz="2000" dirty="0" smtClean="0"/>
              <a:t> en el </a:t>
            </a:r>
            <a:r>
              <a:rPr lang="es-ES" sz="2000" dirty="0" err="1" smtClean="0"/>
              <a:t>AppDomain</a:t>
            </a:r>
            <a:r>
              <a:rPr lang="es-ES" sz="2000" dirty="0" smtClean="0"/>
              <a:t>. </a:t>
            </a:r>
          </a:p>
          <a:p>
            <a:pPr>
              <a:buFont typeface="Wingdings" pitchFamily="2" charset="2"/>
              <a:buChar char="ü"/>
            </a:pP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838200" y="2971800"/>
            <a:ext cx="7543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es-ES" b="1" dirty="0" smtClean="0"/>
              <a:t>   Eficiencia</a:t>
            </a:r>
            <a:r>
              <a:rPr lang="es-ES" dirty="0" smtClean="0"/>
              <a:t>: Si el </a:t>
            </a:r>
            <a:r>
              <a:rPr lang="es-ES" dirty="0" err="1" smtClean="0"/>
              <a:t>assembly</a:t>
            </a:r>
            <a:r>
              <a:rPr lang="es-ES" dirty="0" smtClean="0"/>
              <a:t> fue cargado en el </a:t>
            </a:r>
            <a:r>
              <a:rPr lang="es-ES" dirty="0" err="1" smtClean="0"/>
              <a:t>AppDomain</a:t>
            </a:r>
            <a:r>
              <a:rPr lang="es-ES" dirty="0" smtClean="0"/>
              <a:t> </a:t>
            </a:r>
            <a:r>
              <a:rPr lang="es-ES" i="1" dirty="0" smtClean="0"/>
              <a:t>default, </a:t>
            </a:r>
            <a:r>
              <a:rPr lang="es-ES" dirty="0" smtClean="0"/>
              <a:t>no podrás         liberar su memoria hasta que termine el proceso anfitrión. Pero si lo cargas en un </a:t>
            </a:r>
            <a:r>
              <a:rPr lang="es-ES" dirty="0" err="1" smtClean="0"/>
              <a:t>AppDomain</a:t>
            </a:r>
            <a:r>
              <a:rPr lang="es-ES" dirty="0" smtClean="0"/>
              <a:t> separado, sí podrás hacerlo.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4343400"/>
            <a:ext cx="7696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b="1" dirty="0" smtClean="0"/>
              <a:t>   Confiabilidad</a:t>
            </a:r>
            <a:r>
              <a:rPr lang="es-ES" dirty="0" smtClean="0"/>
              <a:t>: Puedes aislar código inestable que pudiera tronar tu aplicación (</a:t>
            </a:r>
            <a:r>
              <a:rPr lang="es-ES" dirty="0" err="1" smtClean="0"/>
              <a:t>Crystal</a:t>
            </a:r>
            <a:r>
              <a:rPr lang="es-ES" dirty="0" smtClean="0"/>
              <a:t> </a:t>
            </a:r>
            <a:r>
              <a:rPr lang="es-ES" dirty="0" err="1" smtClean="0"/>
              <a:t>Reports</a:t>
            </a:r>
            <a:r>
              <a:rPr lang="es-ES" dirty="0" smtClean="0"/>
              <a:t> </a:t>
            </a:r>
            <a:r>
              <a:rPr lang="es-ES" dirty="0" err="1" smtClean="0"/>
              <a:t>anyone</a:t>
            </a:r>
            <a:r>
              <a:rPr lang="es-ES" dirty="0" smtClean="0"/>
              <a:t>?).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2800" b="1" dirty="0" smtClean="0"/>
              <a:t>Lección 2: Configurando dominios de aplicación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4958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es-MX" sz="2000" dirty="0" smtClean="0"/>
              <a:t>	Puede configurar dominios de aplicación para crear ambientes personalizados para ensamblados. </a:t>
            </a:r>
          </a:p>
          <a:p>
            <a:pPr>
              <a:buFont typeface="Wingdings" pitchFamily="2" charset="2"/>
              <a:buChar char="ü"/>
            </a:pPr>
            <a:endParaRPr lang="es-MX" sz="2000" dirty="0" smtClean="0"/>
          </a:p>
          <a:p>
            <a:pPr>
              <a:buFont typeface="Wingdings" pitchFamily="2" charset="2"/>
              <a:buChar char="ü"/>
            </a:pPr>
            <a:r>
              <a:rPr lang="es-MX" sz="2000" dirty="0" smtClean="0"/>
              <a:t>	La aplicación principal modifica la configuración por defecto de un dominio de aplicación restringiendo los permisos y reduciendo el riesgo asociado a las vulnerabilidades de seguridad. </a:t>
            </a:r>
          </a:p>
          <a:p>
            <a:pPr>
              <a:buFont typeface="Wingdings" pitchFamily="2" charset="2"/>
              <a:buChar char="ü"/>
            </a:pPr>
            <a:endParaRPr lang="es-MX" sz="2000" dirty="0" smtClean="0"/>
          </a:p>
          <a:p>
            <a:pPr>
              <a:buFont typeface="Wingdings" pitchFamily="2" charset="2"/>
              <a:buChar char="ü"/>
            </a:pPr>
            <a:r>
              <a:rPr lang="es-MX" sz="2000" dirty="0" smtClean="0"/>
              <a:t>	Configura idealmente un dominio limita el daño que los atacantes pueden hacer si se explotan con éxito un ensamblado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1264</TotalTime>
  <Words>329</Words>
  <Application>Microsoft Office PowerPoint</Application>
  <PresentationFormat>On-screen Show (4:3)</PresentationFormat>
  <Paragraphs>48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Wingdings</vt:lpstr>
      <vt:lpstr>Office Theme</vt:lpstr>
      <vt:lpstr>.Net Framework 4.5</vt:lpstr>
      <vt:lpstr>Capitulo 8 Dominios de aplicación y Servicios</vt:lpstr>
      <vt:lpstr>Assemblies y Application Domains </vt:lpstr>
      <vt:lpstr>Assembly en el CLR</vt:lpstr>
      <vt:lpstr>Dominios de Aplicación</vt:lpstr>
      <vt:lpstr>Cargar un AppDomain 1/2</vt:lpstr>
      <vt:lpstr>Cargar un AppDomain 2/2</vt:lpstr>
      <vt:lpstr>Por qué AppDomain ?</vt:lpstr>
      <vt:lpstr>Lección 2: Configurando dominios de aplicación </vt:lpstr>
      <vt:lpstr>Servicios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80</cp:revision>
  <dcterms:created xsi:type="dcterms:W3CDTF">2010-12-23T19:30:12Z</dcterms:created>
  <dcterms:modified xsi:type="dcterms:W3CDTF">2015-07-23T22:46:47Z</dcterms:modified>
</cp:coreProperties>
</file>