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5" r:id="rId3"/>
    <p:sldId id="276" r:id="rId4"/>
    <p:sldId id="277" r:id="rId5"/>
    <p:sldId id="278" r:id="rId6"/>
    <p:sldId id="279" r:id="rId7"/>
    <p:sldId id="282" r:id="rId8"/>
    <p:sldId id="283" r:id="rId9"/>
    <p:sldId id="284" r:id="rId10"/>
    <p:sldId id="285" r:id="rId11"/>
    <p:sldId id="286" r:id="rId12"/>
    <p:sldId id="28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B09C14-67B6-4268-B5B9-89E8940A0FD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266AF12-6AA1-46AA-87A0-3A892F39502E}">
      <dgm:prSet phldrT="[Texto]"/>
      <dgm:spPr/>
      <dgm:t>
        <a:bodyPr/>
        <a:lstStyle/>
        <a:p>
          <a:r>
            <a:rPr lang="es-MX" dirty="0"/>
            <a:t>Contador</a:t>
          </a:r>
        </a:p>
      </dgm:t>
    </dgm:pt>
    <dgm:pt modelId="{8096A2F8-1E4F-4AEB-9EC7-E190BE8EE89D}" type="parTrans" cxnId="{3BE4FC4D-63D6-4558-9ECC-8AB67E44116D}">
      <dgm:prSet/>
      <dgm:spPr/>
      <dgm:t>
        <a:bodyPr/>
        <a:lstStyle/>
        <a:p>
          <a:endParaRPr lang="es-MX"/>
        </a:p>
      </dgm:t>
    </dgm:pt>
    <dgm:pt modelId="{154AE130-961B-4D72-A093-36F3EF202481}" type="sibTrans" cxnId="{3BE4FC4D-63D6-4558-9ECC-8AB67E44116D}">
      <dgm:prSet/>
      <dgm:spPr/>
      <dgm:t>
        <a:bodyPr/>
        <a:lstStyle/>
        <a:p>
          <a:endParaRPr lang="es-MX"/>
        </a:p>
      </dgm:t>
    </dgm:pt>
    <dgm:pt modelId="{8031B0D0-9F2A-4D7F-B47B-2D69B4FD82E0}">
      <dgm:prSet phldrT="[Texto]"/>
      <dgm:spPr/>
      <dgm:t>
        <a:bodyPr/>
        <a:lstStyle/>
        <a:p>
          <a:r>
            <a:rPr lang="es-MX" dirty="0"/>
            <a:t>Calcular</a:t>
          </a:r>
        </a:p>
      </dgm:t>
    </dgm:pt>
    <dgm:pt modelId="{20C76E59-E2B6-479C-83B3-C240315ECF52}" type="parTrans" cxnId="{B5728581-B5D6-4396-A024-35BF63079BB2}">
      <dgm:prSet/>
      <dgm:spPr/>
      <dgm:t>
        <a:bodyPr/>
        <a:lstStyle/>
        <a:p>
          <a:endParaRPr lang="es-MX"/>
        </a:p>
      </dgm:t>
    </dgm:pt>
    <dgm:pt modelId="{C926857F-14A5-4945-BC9B-2A7D11C3819F}" type="sibTrans" cxnId="{B5728581-B5D6-4396-A024-35BF63079BB2}">
      <dgm:prSet/>
      <dgm:spPr/>
      <dgm:t>
        <a:bodyPr/>
        <a:lstStyle/>
        <a:p>
          <a:endParaRPr lang="es-MX"/>
        </a:p>
      </dgm:t>
    </dgm:pt>
    <dgm:pt modelId="{7918B5D0-2040-443B-A1FE-16E7EDB10266}">
      <dgm:prSet phldrT="[Texto]"/>
      <dgm:spPr/>
      <dgm:t>
        <a:bodyPr/>
        <a:lstStyle/>
        <a:p>
          <a:r>
            <a:rPr lang="es-MX" dirty="0"/>
            <a:t>Mostrar</a:t>
          </a:r>
        </a:p>
      </dgm:t>
    </dgm:pt>
    <dgm:pt modelId="{2C3DA170-8A26-49AC-BC84-CCC93914C62B}" type="parTrans" cxnId="{73BC3CA1-E77A-4855-8E3C-9CC09340D2BE}">
      <dgm:prSet/>
      <dgm:spPr/>
      <dgm:t>
        <a:bodyPr/>
        <a:lstStyle/>
        <a:p>
          <a:endParaRPr lang="es-MX"/>
        </a:p>
      </dgm:t>
    </dgm:pt>
    <dgm:pt modelId="{C69F9910-2010-446A-9D20-DF8017603201}" type="sibTrans" cxnId="{73BC3CA1-E77A-4855-8E3C-9CC09340D2BE}">
      <dgm:prSet/>
      <dgm:spPr/>
      <dgm:t>
        <a:bodyPr/>
        <a:lstStyle/>
        <a:p>
          <a:endParaRPr lang="es-MX"/>
        </a:p>
      </dgm:t>
    </dgm:pt>
    <dgm:pt modelId="{DD2F665C-F99C-4014-B90B-7C2D271CCA98}" type="pres">
      <dgm:prSet presAssocID="{7AB09C14-67B6-4268-B5B9-89E8940A0FDE}" presName="arrowDiagram" presStyleCnt="0">
        <dgm:presLayoutVars>
          <dgm:chMax val="5"/>
          <dgm:dir/>
          <dgm:resizeHandles val="exact"/>
        </dgm:presLayoutVars>
      </dgm:prSet>
      <dgm:spPr/>
    </dgm:pt>
    <dgm:pt modelId="{19BE8CFD-EECB-4638-AEA2-699C9BCDE222}" type="pres">
      <dgm:prSet presAssocID="{7AB09C14-67B6-4268-B5B9-89E8940A0FDE}" presName="arrow" presStyleLbl="bgShp" presStyleIdx="0" presStyleCnt="1"/>
      <dgm:spPr/>
    </dgm:pt>
    <dgm:pt modelId="{831E17EF-63D9-42C3-A05A-8013D2BBBD74}" type="pres">
      <dgm:prSet presAssocID="{7AB09C14-67B6-4268-B5B9-89E8940A0FDE}" presName="arrowDiagram3" presStyleCnt="0"/>
      <dgm:spPr/>
    </dgm:pt>
    <dgm:pt modelId="{0AADDC60-93DE-4414-AA4B-C696063E9E1F}" type="pres">
      <dgm:prSet presAssocID="{6266AF12-6AA1-46AA-87A0-3A892F39502E}" presName="bullet3a" presStyleLbl="node1" presStyleIdx="0" presStyleCnt="3"/>
      <dgm:spPr/>
    </dgm:pt>
    <dgm:pt modelId="{EE189DAC-B37B-4C0C-B524-83721845FC9D}" type="pres">
      <dgm:prSet presAssocID="{6266AF12-6AA1-46AA-87A0-3A892F39502E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7134587-12FD-4A8E-B500-6C2170BD579F}" type="pres">
      <dgm:prSet presAssocID="{8031B0D0-9F2A-4D7F-B47B-2D69B4FD82E0}" presName="bullet3b" presStyleLbl="node1" presStyleIdx="1" presStyleCnt="3"/>
      <dgm:spPr/>
    </dgm:pt>
    <dgm:pt modelId="{105D1820-3C3A-4F73-866E-A25F35F8FC8B}" type="pres">
      <dgm:prSet presAssocID="{8031B0D0-9F2A-4D7F-B47B-2D69B4FD82E0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56A5F31-B91E-4E94-8408-68CCF4BFF66E}" type="pres">
      <dgm:prSet presAssocID="{7918B5D0-2040-443B-A1FE-16E7EDB10266}" presName="bullet3c" presStyleLbl="node1" presStyleIdx="2" presStyleCnt="3"/>
      <dgm:spPr/>
    </dgm:pt>
    <dgm:pt modelId="{E170EE2B-1F13-4122-81F4-6BF69CD0BD09}" type="pres">
      <dgm:prSet presAssocID="{7918B5D0-2040-443B-A1FE-16E7EDB10266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0189626-9D55-4364-A889-11B004439EEE}" type="presOf" srcId="{6266AF12-6AA1-46AA-87A0-3A892F39502E}" destId="{EE189DAC-B37B-4C0C-B524-83721845FC9D}" srcOrd="0" destOrd="0" presId="urn:microsoft.com/office/officeart/2005/8/layout/arrow2"/>
    <dgm:cxn modelId="{3BE4FC4D-63D6-4558-9ECC-8AB67E44116D}" srcId="{7AB09C14-67B6-4268-B5B9-89E8940A0FDE}" destId="{6266AF12-6AA1-46AA-87A0-3A892F39502E}" srcOrd="0" destOrd="0" parTransId="{8096A2F8-1E4F-4AEB-9EC7-E190BE8EE89D}" sibTransId="{154AE130-961B-4D72-A093-36F3EF202481}"/>
    <dgm:cxn modelId="{6143A91C-54D7-4F85-901F-E9584BABCB69}" type="presOf" srcId="{8031B0D0-9F2A-4D7F-B47B-2D69B4FD82E0}" destId="{105D1820-3C3A-4F73-866E-A25F35F8FC8B}" srcOrd="0" destOrd="0" presId="urn:microsoft.com/office/officeart/2005/8/layout/arrow2"/>
    <dgm:cxn modelId="{73BC3CA1-E77A-4855-8E3C-9CC09340D2BE}" srcId="{7AB09C14-67B6-4268-B5B9-89E8940A0FDE}" destId="{7918B5D0-2040-443B-A1FE-16E7EDB10266}" srcOrd="2" destOrd="0" parTransId="{2C3DA170-8A26-49AC-BC84-CCC93914C62B}" sibTransId="{C69F9910-2010-446A-9D20-DF8017603201}"/>
    <dgm:cxn modelId="{B5728581-B5D6-4396-A024-35BF63079BB2}" srcId="{7AB09C14-67B6-4268-B5B9-89E8940A0FDE}" destId="{8031B0D0-9F2A-4D7F-B47B-2D69B4FD82E0}" srcOrd="1" destOrd="0" parTransId="{20C76E59-E2B6-479C-83B3-C240315ECF52}" sibTransId="{C926857F-14A5-4945-BC9B-2A7D11C3819F}"/>
    <dgm:cxn modelId="{69DDD012-CB96-4CAE-A519-8B5A8BD001E5}" type="presOf" srcId="{7AB09C14-67B6-4268-B5B9-89E8940A0FDE}" destId="{DD2F665C-F99C-4014-B90B-7C2D271CCA98}" srcOrd="0" destOrd="0" presId="urn:microsoft.com/office/officeart/2005/8/layout/arrow2"/>
    <dgm:cxn modelId="{0A01D037-71D9-4E84-AFD1-3115B009FF8D}" type="presOf" srcId="{7918B5D0-2040-443B-A1FE-16E7EDB10266}" destId="{E170EE2B-1F13-4122-81F4-6BF69CD0BD09}" srcOrd="0" destOrd="0" presId="urn:microsoft.com/office/officeart/2005/8/layout/arrow2"/>
    <dgm:cxn modelId="{7D3D7525-1D1A-4A4E-A1F9-7EE824665E73}" type="presParOf" srcId="{DD2F665C-F99C-4014-B90B-7C2D271CCA98}" destId="{19BE8CFD-EECB-4638-AEA2-699C9BCDE222}" srcOrd="0" destOrd="0" presId="urn:microsoft.com/office/officeart/2005/8/layout/arrow2"/>
    <dgm:cxn modelId="{BA14242C-18AE-4AE2-BC75-14A6FD83B770}" type="presParOf" srcId="{DD2F665C-F99C-4014-B90B-7C2D271CCA98}" destId="{831E17EF-63D9-42C3-A05A-8013D2BBBD74}" srcOrd="1" destOrd="0" presId="urn:microsoft.com/office/officeart/2005/8/layout/arrow2"/>
    <dgm:cxn modelId="{5DFDE2EB-E0ED-49A8-A31E-E551737D372D}" type="presParOf" srcId="{831E17EF-63D9-42C3-A05A-8013D2BBBD74}" destId="{0AADDC60-93DE-4414-AA4B-C696063E9E1F}" srcOrd="0" destOrd="0" presId="urn:microsoft.com/office/officeart/2005/8/layout/arrow2"/>
    <dgm:cxn modelId="{1B3A558F-2C92-40BB-9E4B-B154CBD1D89A}" type="presParOf" srcId="{831E17EF-63D9-42C3-A05A-8013D2BBBD74}" destId="{EE189DAC-B37B-4C0C-B524-83721845FC9D}" srcOrd="1" destOrd="0" presId="urn:microsoft.com/office/officeart/2005/8/layout/arrow2"/>
    <dgm:cxn modelId="{426689FB-E029-47A3-A73D-E9C5B45092B0}" type="presParOf" srcId="{831E17EF-63D9-42C3-A05A-8013D2BBBD74}" destId="{57134587-12FD-4A8E-B500-6C2170BD579F}" srcOrd="2" destOrd="0" presId="urn:microsoft.com/office/officeart/2005/8/layout/arrow2"/>
    <dgm:cxn modelId="{0BCCEBAA-83BE-4353-811E-FCD5C257920A}" type="presParOf" srcId="{831E17EF-63D9-42C3-A05A-8013D2BBBD74}" destId="{105D1820-3C3A-4F73-866E-A25F35F8FC8B}" srcOrd="3" destOrd="0" presId="urn:microsoft.com/office/officeart/2005/8/layout/arrow2"/>
    <dgm:cxn modelId="{DCE448CF-249C-4256-A6A3-982D330CB1F2}" type="presParOf" srcId="{831E17EF-63D9-42C3-A05A-8013D2BBBD74}" destId="{E56A5F31-B91E-4E94-8408-68CCF4BFF66E}" srcOrd="4" destOrd="0" presId="urn:microsoft.com/office/officeart/2005/8/layout/arrow2"/>
    <dgm:cxn modelId="{F7CA1060-4172-4927-AD90-60CE28F8BD56}" type="presParOf" srcId="{831E17EF-63D9-42C3-A05A-8013D2BBBD74}" destId="{E170EE2B-1F13-4122-81F4-6BF69CD0BD0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EB0FE-9BED-4373-B4D7-2ADF306AF818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BEBC844C-B19F-4E4A-8E19-FD46E249C5BC}">
      <dgm:prSet phldrT="[Texto]"/>
      <dgm:spPr/>
      <dgm:t>
        <a:bodyPr/>
        <a:lstStyle/>
        <a:p>
          <a:r>
            <a:rPr lang="es-MX" dirty="0"/>
            <a:t>Contador</a:t>
          </a:r>
        </a:p>
      </dgm:t>
    </dgm:pt>
    <dgm:pt modelId="{1E15FA12-4964-4D28-9783-3DA784BB7802}" type="parTrans" cxnId="{830E60ED-3A2F-4602-AA4B-8A3BEC05FECD}">
      <dgm:prSet/>
      <dgm:spPr/>
      <dgm:t>
        <a:bodyPr/>
        <a:lstStyle/>
        <a:p>
          <a:endParaRPr lang="es-MX"/>
        </a:p>
      </dgm:t>
    </dgm:pt>
    <dgm:pt modelId="{7DD4D88B-19DC-4C81-A702-3240A27A6BF1}" type="sibTrans" cxnId="{830E60ED-3A2F-4602-AA4B-8A3BEC05FECD}">
      <dgm:prSet/>
      <dgm:spPr/>
      <dgm:t>
        <a:bodyPr/>
        <a:lstStyle/>
        <a:p>
          <a:endParaRPr lang="es-MX"/>
        </a:p>
      </dgm:t>
    </dgm:pt>
    <dgm:pt modelId="{C1C81707-62A7-4CE1-8D36-0AD8D39E817C}">
      <dgm:prSet phldrT="[Texto]"/>
      <dgm:spPr/>
      <dgm:t>
        <a:bodyPr/>
        <a:lstStyle/>
        <a:p>
          <a:r>
            <a:rPr lang="es-MX" dirty="0"/>
            <a:t>Esto </a:t>
          </a:r>
          <a:r>
            <a:rPr lang="es-MX" dirty="0" smtClean="0"/>
            <a:t>lo proporciona </a:t>
          </a:r>
          <a:r>
            <a:rPr lang="es-MX" dirty="0"/>
            <a:t>la aplicación</a:t>
          </a:r>
        </a:p>
      </dgm:t>
    </dgm:pt>
    <dgm:pt modelId="{3F26BA7E-16A0-400C-B2BE-7CA84CEE8A34}" type="parTrans" cxnId="{1100BE83-6A2B-484B-BD78-1F4E6E6DC257}">
      <dgm:prSet/>
      <dgm:spPr/>
      <dgm:t>
        <a:bodyPr/>
        <a:lstStyle/>
        <a:p>
          <a:endParaRPr lang="es-MX"/>
        </a:p>
      </dgm:t>
    </dgm:pt>
    <dgm:pt modelId="{0137DE03-A3F3-47E0-AFFD-8AF61B19F4F0}" type="sibTrans" cxnId="{1100BE83-6A2B-484B-BD78-1F4E6E6DC257}">
      <dgm:prSet/>
      <dgm:spPr/>
      <dgm:t>
        <a:bodyPr/>
        <a:lstStyle/>
        <a:p>
          <a:endParaRPr lang="es-MX"/>
        </a:p>
      </dgm:t>
    </dgm:pt>
    <dgm:pt modelId="{A6D40F82-6CBB-4D5C-935D-CEA58ACEEB4B}">
      <dgm:prSet phldrT="[Texto]"/>
      <dgm:spPr/>
      <dgm:t>
        <a:bodyPr/>
        <a:lstStyle/>
        <a:p>
          <a:r>
            <a:rPr lang="es-MX" dirty="0" smtClean="0"/>
            <a:t>Cálculo</a:t>
          </a:r>
          <a:endParaRPr lang="es-MX" dirty="0"/>
        </a:p>
      </dgm:t>
    </dgm:pt>
    <dgm:pt modelId="{1D3A7426-6243-437C-89F2-356935C04A06}" type="parTrans" cxnId="{1B5C17ED-010F-45E8-A54D-085DA5C460A7}">
      <dgm:prSet/>
      <dgm:spPr/>
      <dgm:t>
        <a:bodyPr/>
        <a:lstStyle/>
        <a:p>
          <a:endParaRPr lang="es-MX"/>
        </a:p>
      </dgm:t>
    </dgm:pt>
    <dgm:pt modelId="{B52F74CB-9807-48AB-98BE-8DAF5D547211}" type="sibTrans" cxnId="{1B5C17ED-010F-45E8-A54D-085DA5C460A7}">
      <dgm:prSet/>
      <dgm:spPr/>
      <dgm:t>
        <a:bodyPr/>
        <a:lstStyle/>
        <a:p>
          <a:endParaRPr lang="es-MX"/>
        </a:p>
      </dgm:t>
    </dgm:pt>
    <dgm:pt modelId="{AC51E8DD-E405-4CEF-A995-A663B468CE31}">
      <dgm:prSet phldrT="[Texto]"/>
      <dgm:spPr/>
      <dgm:t>
        <a:bodyPr/>
        <a:lstStyle/>
        <a:p>
          <a:r>
            <a:rPr lang="es-MX" dirty="0"/>
            <a:t>Esto lo </a:t>
          </a:r>
          <a:r>
            <a:rPr lang="es-MX" dirty="0" smtClean="0"/>
            <a:t>proporciona el </a:t>
          </a:r>
          <a:r>
            <a:rPr lang="es-MX" dirty="0"/>
            <a:t>contador de rendimiento</a:t>
          </a:r>
        </a:p>
      </dgm:t>
    </dgm:pt>
    <dgm:pt modelId="{6370C513-7E0B-48CE-A3FD-91707BA59B12}" type="parTrans" cxnId="{38C9836C-6FED-4399-9B1B-6F0EA378C47A}">
      <dgm:prSet/>
      <dgm:spPr/>
      <dgm:t>
        <a:bodyPr/>
        <a:lstStyle/>
        <a:p>
          <a:endParaRPr lang="es-MX"/>
        </a:p>
      </dgm:t>
    </dgm:pt>
    <dgm:pt modelId="{B4135A41-3BA4-483F-A471-C3F328A18F2F}" type="sibTrans" cxnId="{38C9836C-6FED-4399-9B1B-6F0EA378C47A}">
      <dgm:prSet/>
      <dgm:spPr/>
      <dgm:t>
        <a:bodyPr/>
        <a:lstStyle/>
        <a:p>
          <a:endParaRPr lang="es-MX"/>
        </a:p>
      </dgm:t>
    </dgm:pt>
    <dgm:pt modelId="{95AB9106-29DD-4D48-8BC1-45B2C7DE1E91}">
      <dgm:prSet phldrT="[Texto]"/>
      <dgm:spPr/>
      <dgm:t>
        <a:bodyPr/>
        <a:lstStyle/>
        <a:p>
          <a:r>
            <a:rPr lang="es-MX" dirty="0"/>
            <a:t>Mostrar</a:t>
          </a:r>
        </a:p>
      </dgm:t>
    </dgm:pt>
    <dgm:pt modelId="{2F4218B3-6C59-44AC-A235-6EEEB8D076C0}" type="parTrans" cxnId="{19ADECE5-356A-45C1-9ACC-993147865314}">
      <dgm:prSet/>
      <dgm:spPr/>
      <dgm:t>
        <a:bodyPr/>
        <a:lstStyle/>
        <a:p>
          <a:endParaRPr lang="es-MX"/>
        </a:p>
      </dgm:t>
    </dgm:pt>
    <dgm:pt modelId="{474E4CFF-C21C-4B85-A231-5F7723D4ADB1}" type="sibTrans" cxnId="{19ADECE5-356A-45C1-9ACC-993147865314}">
      <dgm:prSet/>
      <dgm:spPr/>
      <dgm:t>
        <a:bodyPr/>
        <a:lstStyle/>
        <a:p>
          <a:endParaRPr lang="es-MX"/>
        </a:p>
      </dgm:t>
    </dgm:pt>
    <dgm:pt modelId="{20427AA3-ABF0-4165-83C2-BA8DF24FF751}">
      <dgm:prSet phldrT="[Texto]"/>
      <dgm:spPr/>
      <dgm:t>
        <a:bodyPr/>
        <a:lstStyle/>
        <a:p>
          <a:r>
            <a:rPr lang="es-MX" dirty="0"/>
            <a:t>Esto es hecho por la interfaz de usuario</a:t>
          </a:r>
        </a:p>
      </dgm:t>
    </dgm:pt>
    <dgm:pt modelId="{6C5DFC85-D1D0-4338-9EE8-72B1CDCCE34D}" type="parTrans" cxnId="{5C221A6D-4819-4BD8-ACCD-AC191A601FF1}">
      <dgm:prSet/>
      <dgm:spPr/>
      <dgm:t>
        <a:bodyPr/>
        <a:lstStyle/>
        <a:p>
          <a:endParaRPr lang="es-MX"/>
        </a:p>
      </dgm:t>
    </dgm:pt>
    <dgm:pt modelId="{E564970D-3194-45C3-8B6E-A603485A623A}" type="sibTrans" cxnId="{5C221A6D-4819-4BD8-ACCD-AC191A601FF1}">
      <dgm:prSet/>
      <dgm:spPr/>
      <dgm:t>
        <a:bodyPr/>
        <a:lstStyle/>
        <a:p>
          <a:endParaRPr lang="es-MX"/>
        </a:p>
      </dgm:t>
    </dgm:pt>
    <dgm:pt modelId="{37E82F32-E9B1-4636-8FE2-3BA1F85FDD11}" type="pres">
      <dgm:prSet presAssocID="{1D0EB0FE-9BED-4373-B4D7-2ADF306AF81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0FC41DC-DE97-46FA-A2C5-E5F8F3D2EA54}" type="pres">
      <dgm:prSet presAssocID="{95AB9106-29DD-4D48-8BC1-45B2C7DE1E91}" presName="boxAndChildren" presStyleCnt="0"/>
      <dgm:spPr/>
    </dgm:pt>
    <dgm:pt modelId="{24F8D7AE-47FC-41BE-B70C-2781ADAD0FE9}" type="pres">
      <dgm:prSet presAssocID="{95AB9106-29DD-4D48-8BC1-45B2C7DE1E91}" presName="parentTextBox" presStyleLbl="node1" presStyleIdx="0" presStyleCnt="3"/>
      <dgm:spPr/>
      <dgm:t>
        <a:bodyPr/>
        <a:lstStyle/>
        <a:p>
          <a:endParaRPr lang="es-MX"/>
        </a:p>
      </dgm:t>
    </dgm:pt>
    <dgm:pt modelId="{52B237DF-97C5-4798-A20A-154BF3911E24}" type="pres">
      <dgm:prSet presAssocID="{95AB9106-29DD-4D48-8BC1-45B2C7DE1E91}" presName="entireBox" presStyleLbl="node1" presStyleIdx="0" presStyleCnt="3"/>
      <dgm:spPr/>
      <dgm:t>
        <a:bodyPr/>
        <a:lstStyle/>
        <a:p>
          <a:endParaRPr lang="es-MX"/>
        </a:p>
      </dgm:t>
    </dgm:pt>
    <dgm:pt modelId="{E08686AE-C4FA-4F04-AA7E-3CD62B0ECDE5}" type="pres">
      <dgm:prSet presAssocID="{95AB9106-29DD-4D48-8BC1-45B2C7DE1E91}" presName="descendantBox" presStyleCnt="0"/>
      <dgm:spPr/>
    </dgm:pt>
    <dgm:pt modelId="{96C3521D-DD5F-499B-B808-9E492C68AAE3}" type="pres">
      <dgm:prSet presAssocID="{20427AA3-ABF0-4165-83C2-BA8DF24FF751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60F4D42-04CA-4A6F-B806-FE29D5C75784}" type="pres">
      <dgm:prSet presAssocID="{B52F74CB-9807-48AB-98BE-8DAF5D547211}" presName="sp" presStyleCnt="0"/>
      <dgm:spPr/>
    </dgm:pt>
    <dgm:pt modelId="{4D210D14-FFAC-407F-BBFF-545FA622D539}" type="pres">
      <dgm:prSet presAssocID="{A6D40F82-6CBB-4D5C-935D-CEA58ACEEB4B}" presName="arrowAndChildren" presStyleCnt="0"/>
      <dgm:spPr/>
    </dgm:pt>
    <dgm:pt modelId="{3DB281C0-E93B-41B8-B07D-5A0427C5ECD6}" type="pres">
      <dgm:prSet presAssocID="{A6D40F82-6CBB-4D5C-935D-CEA58ACEEB4B}" presName="parentTextArrow" presStyleLbl="node1" presStyleIdx="0" presStyleCnt="3"/>
      <dgm:spPr/>
      <dgm:t>
        <a:bodyPr/>
        <a:lstStyle/>
        <a:p>
          <a:endParaRPr lang="es-MX"/>
        </a:p>
      </dgm:t>
    </dgm:pt>
    <dgm:pt modelId="{E737F6F0-7CCC-44FF-BF07-DF80189151C0}" type="pres">
      <dgm:prSet presAssocID="{A6D40F82-6CBB-4D5C-935D-CEA58ACEEB4B}" presName="arrow" presStyleLbl="node1" presStyleIdx="1" presStyleCnt="3"/>
      <dgm:spPr/>
      <dgm:t>
        <a:bodyPr/>
        <a:lstStyle/>
        <a:p>
          <a:endParaRPr lang="es-MX"/>
        </a:p>
      </dgm:t>
    </dgm:pt>
    <dgm:pt modelId="{EF11B3AD-0744-4C9D-B87F-1838300A98C5}" type="pres">
      <dgm:prSet presAssocID="{A6D40F82-6CBB-4D5C-935D-CEA58ACEEB4B}" presName="descendantArrow" presStyleCnt="0"/>
      <dgm:spPr/>
    </dgm:pt>
    <dgm:pt modelId="{C09D8387-7CD2-40B1-A45E-BA35B87C5136}" type="pres">
      <dgm:prSet presAssocID="{AC51E8DD-E405-4CEF-A995-A663B468CE31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37C656-C31D-4E9A-B984-96C736AAB633}" type="pres">
      <dgm:prSet presAssocID="{7DD4D88B-19DC-4C81-A702-3240A27A6BF1}" presName="sp" presStyleCnt="0"/>
      <dgm:spPr/>
    </dgm:pt>
    <dgm:pt modelId="{88238FA1-EB03-473A-9C00-1E263CDED93C}" type="pres">
      <dgm:prSet presAssocID="{BEBC844C-B19F-4E4A-8E19-FD46E249C5BC}" presName="arrowAndChildren" presStyleCnt="0"/>
      <dgm:spPr/>
    </dgm:pt>
    <dgm:pt modelId="{3D9A6925-9F7E-4669-A9CE-68424CA15F10}" type="pres">
      <dgm:prSet presAssocID="{BEBC844C-B19F-4E4A-8E19-FD46E249C5BC}" presName="parentTextArrow" presStyleLbl="node1" presStyleIdx="1" presStyleCnt="3"/>
      <dgm:spPr/>
      <dgm:t>
        <a:bodyPr/>
        <a:lstStyle/>
        <a:p>
          <a:endParaRPr lang="es-MX"/>
        </a:p>
      </dgm:t>
    </dgm:pt>
    <dgm:pt modelId="{5870B59F-55C0-4B39-862D-CF0724445A85}" type="pres">
      <dgm:prSet presAssocID="{BEBC844C-B19F-4E4A-8E19-FD46E249C5BC}" presName="arrow" presStyleLbl="node1" presStyleIdx="2" presStyleCnt="3"/>
      <dgm:spPr/>
      <dgm:t>
        <a:bodyPr/>
        <a:lstStyle/>
        <a:p>
          <a:endParaRPr lang="es-MX"/>
        </a:p>
      </dgm:t>
    </dgm:pt>
    <dgm:pt modelId="{B1EF8FDF-DC93-4E83-9D20-823493DBD41A}" type="pres">
      <dgm:prSet presAssocID="{BEBC844C-B19F-4E4A-8E19-FD46E249C5BC}" presName="descendantArrow" presStyleCnt="0"/>
      <dgm:spPr/>
    </dgm:pt>
    <dgm:pt modelId="{07D1EF85-1F11-4810-9458-41260C776CD2}" type="pres">
      <dgm:prSet presAssocID="{C1C81707-62A7-4CE1-8D36-0AD8D39E817C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100BE83-6A2B-484B-BD78-1F4E6E6DC257}" srcId="{BEBC844C-B19F-4E4A-8E19-FD46E249C5BC}" destId="{C1C81707-62A7-4CE1-8D36-0AD8D39E817C}" srcOrd="0" destOrd="0" parTransId="{3F26BA7E-16A0-400C-B2BE-7CA84CEE8A34}" sibTransId="{0137DE03-A3F3-47E0-AFFD-8AF61B19F4F0}"/>
    <dgm:cxn modelId="{1DDBAEB3-39A5-4F93-B2CC-32D48DA5C514}" type="presOf" srcId="{C1C81707-62A7-4CE1-8D36-0AD8D39E817C}" destId="{07D1EF85-1F11-4810-9458-41260C776CD2}" srcOrd="0" destOrd="0" presId="urn:microsoft.com/office/officeart/2005/8/layout/process4"/>
    <dgm:cxn modelId="{E076A99F-5E50-4EF4-B8E2-11C7FE5EA3F6}" type="presOf" srcId="{A6D40F82-6CBB-4D5C-935D-CEA58ACEEB4B}" destId="{3DB281C0-E93B-41B8-B07D-5A0427C5ECD6}" srcOrd="0" destOrd="0" presId="urn:microsoft.com/office/officeart/2005/8/layout/process4"/>
    <dgm:cxn modelId="{977268C8-B71D-4FCE-8331-C77CABE38650}" type="presOf" srcId="{BEBC844C-B19F-4E4A-8E19-FD46E249C5BC}" destId="{3D9A6925-9F7E-4669-A9CE-68424CA15F10}" srcOrd="0" destOrd="0" presId="urn:microsoft.com/office/officeart/2005/8/layout/process4"/>
    <dgm:cxn modelId="{6698BAFC-EB2C-4195-8CAF-035DBD7DE402}" type="presOf" srcId="{20427AA3-ABF0-4165-83C2-BA8DF24FF751}" destId="{96C3521D-DD5F-499B-B808-9E492C68AAE3}" srcOrd="0" destOrd="0" presId="urn:microsoft.com/office/officeart/2005/8/layout/process4"/>
    <dgm:cxn modelId="{5C221A6D-4819-4BD8-ACCD-AC191A601FF1}" srcId="{95AB9106-29DD-4D48-8BC1-45B2C7DE1E91}" destId="{20427AA3-ABF0-4165-83C2-BA8DF24FF751}" srcOrd="0" destOrd="0" parTransId="{6C5DFC85-D1D0-4338-9EE8-72B1CDCCE34D}" sibTransId="{E564970D-3194-45C3-8B6E-A603485A623A}"/>
    <dgm:cxn modelId="{56026CBB-1E4C-43C5-8C25-7798E626C608}" type="presOf" srcId="{A6D40F82-6CBB-4D5C-935D-CEA58ACEEB4B}" destId="{E737F6F0-7CCC-44FF-BF07-DF80189151C0}" srcOrd="1" destOrd="0" presId="urn:microsoft.com/office/officeart/2005/8/layout/process4"/>
    <dgm:cxn modelId="{1449A9BF-846C-4057-A95B-C71AF1382D62}" type="presOf" srcId="{BEBC844C-B19F-4E4A-8E19-FD46E249C5BC}" destId="{5870B59F-55C0-4B39-862D-CF0724445A85}" srcOrd="1" destOrd="0" presId="urn:microsoft.com/office/officeart/2005/8/layout/process4"/>
    <dgm:cxn modelId="{84CB22A8-B992-4B40-80B2-0ED78DAAC907}" type="presOf" srcId="{AC51E8DD-E405-4CEF-A995-A663B468CE31}" destId="{C09D8387-7CD2-40B1-A45E-BA35B87C5136}" srcOrd="0" destOrd="0" presId="urn:microsoft.com/office/officeart/2005/8/layout/process4"/>
    <dgm:cxn modelId="{38C9836C-6FED-4399-9B1B-6F0EA378C47A}" srcId="{A6D40F82-6CBB-4D5C-935D-CEA58ACEEB4B}" destId="{AC51E8DD-E405-4CEF-A995-A663B468CE31}" srcOrd="0" destOrd="0" parTransId="{6370C513-7E0B-48CE-A3FD-91707BA59B12}" sibTransId="{B4135A41-3BA4-483F-A471-C3F328A18F2F}"/>
    <dgm:cxn modelId="{316B48E0-F7F3-452C-A647-6980113D9291}" type="presOf" srcId="{95AB9106-29DD-4D48-8BC1-45B2C7DE1E91}" destId="{52B237DF-97C5-4798-A20A-154BF3911E24}" srcOrd="1" destOrd="0" presId="urn:microsoft.com/office/officeart/2005/8/layout/process4"/>
    <dgm:cxn modelId="{757A828B-E382-499F-B83D-3FB71A715042}" type="presOf" srcId="{1D0EB0FE-9BED-4373-B4D7-2ADF306AF818}" destId="{37E82F32-E9B1-4636-8FE2-3BA1F85FDD11}" srcOrd="0" destOrd="0" presId="urn:microsoft.com/office/officeart/2005/8/layout/process4"/>
    <dgm:cxn modelId="{19ADECE5-356A-45C1-9ACC-993147865314}" srcId="{1D0EB0FE-9BED-4373-B4D7-2ADF306AF818}" destId="{95AB9106-29DD-4D48-8BC1-45B2C7DE1E91}" srcOrd="2" destOrd="0" parTransId="{2F4218B3-6C59-44AC-A235-6EEEB8D076C0}" sibTransId="{474E4CFF-C21C-4B85-A231-5F7723D4ADB1}"/>
    <dgm:cxn modelId="{DED6DC6E-4FA9-47A0-90CD-D59BCDBA5F7A}" type="presOf" srcId="{95AB9106-29DD-4D48-8BC1-45B2C7DE1E91}" destId="{24F8D7AE-47FC-41BE-B70C-2781ADAD0FE9}" srcOrd="0" destOrd="0" presId="urn:microsoft.com/office/officeart/2005/8/layout/process4"/>
    <dgm:cxn modelId="{830E60ED-3A2F-4602-AA4B-8A3BEC05FECD}" srcId="{1D0EB0FE-9BED-4373-B4D7-2ADF306AF818}" destId="{BEBC844C-B19F-4E4A-8E19-FD46E249C5BC}" srcOrd="0" destOrd="0" parTransId="{1E15FA12-4964-4D28-9783-3DA784BB7802}" sibTransId="{7DD4D88B-19DC-4C81-A702-3240A27A6BF1}"/>
    <dgm:cxn modelId="{1B5C17ED-010F-45E8-A54D-085DA5C460A7}" srcId="{1D0EB0FE-9BED-4373-B4D7-2ADF306AF818}" destId="{A6D40F82-6CBB-4D5C-935D-CEA58ACEEB4B}" srcOrd="1" destOrd="0" parTransId="{1D3A7426-6243-437C-89F2-356935C04A06}" sibTransId="{B52F74CB-9807-48AB-98BE-8DAF5D547211}"/>
    <dgm:cxn modelId="{7577D609-5015-4248-851D-6B72B3C27B78}" type="presParOf" srcId="{37E82F32-E9B1-4636-8FE2-3BA1F85FDD11}" destId="{90FC41DC-DE97-46FA-A2C5-E5F8F3D2EA54}" srcOrd="0" destOrd="0" presId="urn:microsoft.com/office/officeart/2005/8/layout/process4"/>
    <dgm:cxn modelId="{A83B81ED-9F48-4974-AF4E-FDF61C0A22F8}" type="presParOf" srcId="{90FC41DC-DE97-46FA-A2C5-E5F8F3D2EA54}" destId="{24F8D7AE-47FC-41BE-B70C-2781ADAD0FE9}" srcOrd="0" destOrd="0" presId="urn:microsoft.com/office/officeart/2005/8/layout/process4"/>
    <dgm:cxn modelId="{9CC81516-BF2B-4A17-8D51-75D4269B7B28}" type="presParOf" srcId="{90FC41DC-DE97-46FA-A2C5-E5F8F3D2EA54}" destId="{52B237DF-97C5-4798-A20A-154BF3911E24}" srcOrd="1" destOrd="0" presId="urn:microsoft.com/office/officeart/2005/8/layout/process4"/>
    <dgm:cxn modelId="{70216B98-9387-438B-A43F-46BEFEF9352E}" type="presParOf" srcId="{90FC41DC-DE97-46FA-A2C5-E5F8F3D2EA54}" destId="{E08686AE-C4FA-4F04-AA7E-3CD62B0ECDE5}" srcOrd="2" destOrd="0" presId="urn:microsoft.com/office/officeart/2005/8/layout/process4"/>
    <dgm:cxn modelId="{DEDDF12F-24AB-40CA-8CE2-34782EF7E6C8}" type="presParOf" srcId="{E08686AE-C4FA-4F04-AA7E-3CD62B0ECDE5}" destId="{96C3521D-DD5F-499B-B808-9E492C68AAE3}" srcOrd="0" destOrd="0" presId="urn:microsoft.com/office/officeart/2005/8/layout/process4"/>
    <dgm:cxn modelId="{D2BA81D1-F152-499A-9856-5185B15A0EB0}" type="presParOf" srcId="{37E82F32-E9B1-4636-8FE2-3BA1F85FDD11}" destId="{360F4D42-04CA-4A6F-B806-FE29D5C75784}" srcOrd="1" destOrd="0" presId="urn:microsoft.com/office/officeart/2005/8/layout/process4"/>
    <dgm:cxn modelId="{4CE17FC2-F9F9-4EDB-A3C8-5A0FB034F2DD}" type="presParOf" srcId="{37E82F32-E9B1-4636-8FE2-3BA1F85FDD11}" destId="{4D210D14-FFAC-407F-BBFF-545FA622D539}" srcOrd="2" destOrd="0" presId="urn:microsoft.com/office/officeart/2005/8/layout/process4"/>
    <dgm:cxn modelId="{3F1BF6A1-DD23-4AEC-9FFD-A2E23DDC64E8}" type="presParOf" srcId="{4D210D14-FFAC-407F-BBFF-545FA622D539}" destId="{3DB281C0-E93B-41B8-B07D-5A0427C5ECD6}" srcOrd="0" destOrd="0" presId="urn:microsoft.com/office/officeart/2005/8/layout/process4"/>
    <dgm:cxn modelId="{A2695855-043E-4EED-8B3F-4B755C1E5A44}" type="presParOf" srcId="{4D210D14-FFAC-407F-BBFF-545FA622D539}" destId="{E737F6F0-7CCC-44FF-BF07-DF80189151C0}" srcOrd="1" destOrd="0" presId="urn:microsoft.com/office/officeart/2005/8/layout/process4"/>
    <dgm:cxn modelId="{DFEA9302-8AB4-48AB-91D6-F0A22188BE8D}" type="presParOf" srcId="{4D210D14-FFAC-407F-BBFF-545FA622D539}" destId="{EF11B3AD-0744-4C9D-B87F-1838300A98C5}" srcOrd="2" destOrd="0" presId="urn:microsoft.com/office/officeart/2005/8/layout/process4"/>
    <dgm:cxn modelId="{C640115B-B121-42DC-B8BF-95D0DF0B0B28}" type="presParOf" srcId="{EF11B3AD-0744-4C9D-B87F-1838300A98C5}" destId="{C09D8387-7CD2-40B1-A45E-BA35B87C5136}" srcOrd="0" destOrd="0" presId="urn:microsoft.com/office/officeart/2005/8/layout/process4"/>
    <dgm:cxn modelId="{74938C09-AFE5-436F-923C-FB5508BF30D9}" type="presParOf" srcId="{37E82F32-E9B1-4636-8FE2-3BA1F85FDD11}" destId="{1A37C656-C31D-4E9A-B984-96C736AAB633}" srcOrd="3" destOrd="0" presId="urn:microsoft.com/office/officeart/2005/8/layout/process4"/>
    <dgm:cxn modelId="{C10F50CE-665F-4887-8DE2-7E63E998BAE7}" type="presParOf" srcId="{37E82F32-E9B1-4636-8FE2-3BA1F85FDD11}" destId="{88238FA1-EB03-473A-9C00-1E263CDED93C}" srcOrd="4" destOrd="0" presId="urn:microsoft.com/office/officeart/2005/8/layout/process4"/>
    <dgm:cxn modelId="{0C39FC35-CAFA-4C55-95E8-DD974735487C}" type="presParOf" srcId="{88238FA1-EB03-473A-9C00-1E263CDED93C}" destId="{3D9A6925-9F7E-4669-A9CE-68424CA15F10}" srcOrd="0" destOrd="0" presId="urn:microsoft.com/office/officeart/2005/8/layout/process4"/>
    <dgm:cxn modelId="{7E54FB8D-5200-45CE-BB9F-C162E5649912}" type="presParOf" srcId="{88238FA1-EB03-473A-9C00-1E263CDED93C}" destId="{5870B59F-55C0-4B39-862D-CF0724445A85}" srcOrd="1" destOrd="0" presId="urn:microsoft.com/office/officeart/2005/8/layout/process4"/>
    <dgm:cxn modelId="{3DEC2C49-4C1C-47BD-A9C7-D4DAB514A2C4}" type="presParOf" srcId="{88238FA1-EB03-473A-9C00-1E263CDED93C}" destId="{B1EF8FDF-DC93-4E83-9D20-823493DBD41A}" srcOrd="2" destOrd="0" presId="urn:microsoft.com/office/officeart/2005/8/layout/process4"/>
    <dgm:cxn modelId="{926D595F-B690-416E-B05E-7C391BCF7195}" type="presParOf" srcId="{B1EF8FDF-DC93-4E83-9D20-823493DBD41A}" destId="{07D1EF85-1F11-4810-9458-41260C776CD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BE8CFD-EECB-4638-AEA2-699C9BCDE222}">
      <dsp:nvSpPr>
        <dsp:cNvPr id="0" name=""/>
        <dsp:cNvSpPr/>
      </dsp:nvSpPr>
      <dsp:spPr>
        <a:xfrm>
          <a:off x="44799" y="0"/>
          <a:ext cx="5714443" cy="357152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ADDC60-93DE-4414-AA4B-C696063E9E1F}">
      <dsp:nvSpPr>
        <dsp:cNvPr id="0" name=""/>
        <dsp:cNvSpPr/>
      </dsp:nvSpPr>
      <dsp:spPr>
        <a:xfrm>
          <a:off x="770534" y="2465067"/>
          <a:ext cx="148575" cy="1485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189DAC-B37B-4C0C-B524-83721845FC9D}">
      <dsp:nvSpPr>
        <dsp:cNvPr id="0" name=""/>
        <dsp:cNvSpPr/>
      </dsp:nvSpPr>
      <dsp:spPr>
        <a:xfrm>
          <a:off x="844821" y="2539355"/>
          <a:ext cx="1331465" cy="1032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27" tIns="0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/>
            <a:t>Contador</a:t>
          </a:r>
        </a:p>
      </dsp:txBody>
      <dsp:txXfrm>
        <a:off x="844821" y="2539355"/>
        <a:ext cx="1331465" cy="1032171"/>
      </dsp:txXfrm>
    </dsp:sp>
    <dsp:sp modelId="{57134587-12FD-4A8E-B500-6C2170BD579F}">
      <dsp:nvSpPr>
        <dsp:cNvPr id="0" name=""/>
        <dsp:cNvSpPr/>
      </dsp:nvSpPr>
      <dsp:spPr>
        <a:xfrm>
          <a:off x="2081998" y="1494326"/>
          <a:ext cx="268578" cy="2685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D1820-3C3A-4F73-866E-A25F35F8FC8B}">
      <dsp:nvSpPr>
        <dsp:cNvPr id="0" name=""/>
        <dsp:cNvSpPr/>
      </dsp:nvSpPr>
      <dsp:spPr>
        <a:xfrm>
          <a:off x="2216288" y="1628616"/>
          <a:ext cx="1371466" cy="1942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314" tIns="0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/>
            <a:t>Calcular</a:t>
          </a:r>
        </a:p>
      </dsp:txBody>
      <dsp:txXfrm>
        <a:off x="2216288" y="1628616"/>
        <a:ext cx="1371466" cy="1942910"/>
      </dsp:txXfrm>
    </dsp:sp>
    <dsp:sp modelId="{E56A5F31-B91E-4E94-8408-68CCF4BFF66E}">
      <dsp:nvSpPr>
        <dsp:cNvPr id="0" name=""/>
        <dsp:cNvSpPr/>
      </dsp:nvSpPr>
      <dsp:spPr>
        <a:xfrm>
          <a:off x="3659185" y="903596"/>
          <a:ext cx="371438" cy="371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70EE2B-1F13-4122-81F4-6BF69CD0BD09}">
      <dsp:nvSpPr>
        <dsp:cNvPr id="0" name=""/>
        <dsp:cNvSpPr/>
      </dsp:nvSpPr>
      <dsp:spPr>
        <a:xfrm>
          <a:off x="3844904" y="1089315"/>
          <a:ext cx="1371466" cy="24822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18" tIns="0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/>
            <a:t>Mostrar</a:t>
          </a:r>
        </a:p>
      </dsp:txBody>
      <dsp:txXfrm>
        <a:off x="3844904" y="1089315"/>
        <a:ext cx="1371466" cy="24822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23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</a:t>
            </a:r>
            <a:r>
              <a:rPr lang="es-MX" smtClean="0"/>
              <a:t>Framework </a:t>
            </a:r>
            <a:r>
              <a:rPr lang="es-MX" smtClean="0"/>
              <a:t>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/>
              <a:t>Al final </a:t>
            </a:r>
            <a:r>
              <a:rPr lang="es-MX" sz="2800" b="1" dirty="0" smtClean="0"/>
              <a:t>todos </a:t>
            </a:r>
            <a:r>
              <a:rPr lang="es-MX" sz="2800" b="1" dirty="0"/>
              <a:t>es </a:t>
            </a:r>
            <a:r>
              <a:rPr lang="es-MX" sz="2800" b="1" dirty="0" smtClean="0"/>
              <a:t>Contar</a:t>
            </a:r>
            <a:r>
              <a:rPr lang="es-MX" sz="2800" b="1" dirty="0"/>
              <a:t>, </a:t>
            </a:r>
            <a:r>
              <a:rPr lang="es-MX" sz="2800" b="1" dirty="0" smtClean="0"/>
              <a:t>Calcular </a:t>
            </a:r>
            <a:r>
              <a:rPr lang="es-MX" sz="2800" b="1" dirty="0"/>
              <a:t>y </a:t>
            </a:r>
            <a:r>
              <a:rPr lang="es-MX" sz="2800" b="1" dirty="0" smtClean="0"/>
              <a:t>Mostrar </a:t>
            </a:r>
            <a:r>
              <a:rPr lang="es-MX" sz="2800" b="1" dirty="0"/>
              <a:t/>
            </a:r>
            <a:br>
              <a:rPr lang="es-MX" sz="2800" b="1" dirty="0"/>
            </a:br>
            <a:endParaRPr lang="es-MX" sz="2800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88253064"/>
              </p:ext>
            </p:extLst>
          </p:nvPr>
        </p:nvGraphicFramePr>
        <p:xfrm>
          <a:off x="1475656" y="1988840"/>
          <a:ext cx="5804043" cy="3571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2286000" y="5334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dirty="0"/>
              <a:t>Cualquier evaluación de rendimiento trabaja con un </a:t>
            </a:r>
            <a:r>
              <a:rPr lang="es-MX" dirty="0" smtClean="0"/>
              <a:t>contador, un </a:t>
            </a:r>
            <a:r>
              <a:rPr lang="es-MX" dirty="0"/>
              <a:t>cálculo y mostrar el resultado</a:t>
            </a:r>
          </a:p>
        </p:txBody>
      </p:sp>
    </p:spTree>
    <p:extLst>
      <p:ext uri="{BB962C8B-B14F-4D97-AF65-F5344CB8AC3E}">
        <p14:creationId xmlns:p14="http://schemas.microsoft.com/office/powerpoint/2010/main" val="2654836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¿Quién proporciona qué?</a:t>
            </a:r>
            <a:endParaRPr lang="es-MX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484355088"/>
              </p:ext>
            </p:extLst>
          </p:nvPr>
        </p:nvGraphicFramePr>
        <p:xfrm>
          <a:off x="1043608" y="2204864"/>
          <a:ext cx="6787932" cy="3959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3635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Mediciones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/>
          </a:bodyPr>
          <a:lstStyle/>
          <a:p>
            <a:r>
              <a:rPr lang="es-MX" sz="2400" dirty="0"/>
              <a:t>Los tipos de contadores de rendimiento se pueden clasificar en cinco grupos:</a:t>
            </a:r>
          </a:p>
          <a:p>
            <a:endParaRPr lang="es-MX" sz="2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1763688" y="2924944"/>
            <a:ext cx="54006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s-MX" dirty="0"/>
              <a:t>Los contadores </a:t>
            </a:r>
            <a:r>
              <a:rPr lang="es-MX" dirty="0" smtClean="0"/>
              <a:t>instantáneos</a:t>
            </a:r>
            <a:r>
              <a:rPr lang="es-MX" dirty="0"/>
              <a:t>(</a:t>
            </a:r>
            <a:r>
              <a:rPr lang="es-ES_tradnl" b="1" dirty="0"/>
              <a:t>Frecuencia absoluta</a:t>
            </a:r>
            <a:r>
              <a:rPr lang="es-MX" b="1" dirty="0"/>
              <a:t>)</a:t>
            </a:r>
            <a:r>
              <a:rPr lang="es-ES_tradnl" dirty="0"/>
              <a:t> </a:t>
            </a:r>
            <a:r>
              <a:rPr lang="es-MX" dirty="0" smtClean="0"/>
              <a:t> </a:t>
            </a:r>
            <a:endParaRPr lang="es-MX" dirty="0"/>
          </a:p>
          <a:p>
            <a:pPr marL="285750" indent="-285750">
              <a:buFont typeface="Wingdings" pitchFamily="2" charset="2"/>
              <a:buChar char="ü"/>
            </a:pPr>
            <a:endParaRPr lang="es-MX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MX" dirty="0" smtClean="0"/>
              <a:t>Contadores </a:t>
            </a:r>
            <a:r>
              <a:rPr lang="es-MX" dirty="0"/>
              <a:t>promedios (</a:t>
            </a:r>
            <a:r>
              <a:rPr lang="es-ES_tradnl" b="1" dirty="0"/>
              <a:t>Frecuencia relativa</a:t>
            </a:r>
            <a:r>
              <a:rPr lang="es-MX" dirty="0"/>
              <a:t>) </a:t>
            </a:r>
            <a:endParaRPr lang="es-MX" dirty="0" smtClean="0"/>
          </a:p>
          <a:p>
            <a:endParaRPr lang="es-MX" dirty="0" smtClean="0"/>
          </a:p>
          <a:p>
            <a:pPr marL="742950" lvl="1" indent="-285750">
              <a:buFont typeface="Wingdings" pitchFamily="2" charset="2"/>
              <a:buChar char="ü"/>
            </a:pPr>
            <a:r>
              <a:rPr lang="es-MX" sz="2400" dirty="0" smtClean="0"/>
              <a:t>(</a:t>
            </a:r>
            <a:r>
              <a:rPr lang="es-MX" dirty="0" smtClean="0"/>
              <a:t> X0 </a:t>
            </a:r>
            <a:r>
              <a:rPr lang="es-MX" dirty="0"/>
              <a:t>+ X1 + ….. </a:t>
            </a:r>
            <a:r>
              <a:rPr lang="es-MX" dirty="0" err="1"/>
              <a:t>Xn</a:t>
            </a:r>
            <a:r>
              <a:rPr lang="es-MX" dirty="0"/>
              <a:t> </a:t>
            </a:r>
            <a:r>
              <a:rPr lang="es-MX" sz="2400" dirty="0"/>
              <a:t>)</a:t>
            </a:r>
            <a:r>
              <a:rPr lang="es-MX" dirty="0"/>
              <a:t> </a:t>
            </a:r>
            <a:r>
              <a:rPr lang="es-MX" sz="2400" dirty="0"/>
              <a:t>/</a:t>
            </a:r>
            <a:r>
              <a:rPr lang="es-MX" dirty="0"/>
              <a:t> </a:t>
            </a:r>
            <a:r>
              <a:rPr lang="es-MX" dirty="0" smtClean="0"/>
              <a:t>n</a:t>
            </a:r>
          </a:p>
          <a:p>
            <a:pPr lvl="1"/>
            <a:endParaRPr lang="es-MX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MX" dirty="0"/>
              <a:t>Contadores diferentes </a:t>
            </a:r>
            <a:r>
              <a:rPr lang="es-MX" dirty="0" smtClean="0"/>
              <a:t>	</a:t>
            </a:r>
          </a:p>
          <a:p>
            <a:pPr marL="742950" lvl="1" indent="-285750">
              <a:buFont typeface="Wingdings" pitchFamily="2" charset="2"/>
              <a:buChar char="ü"/>
            </a:pPr>
            <a:endParaRPr lang="es-MX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MX" dirty="0"/>
              <a:t>Los contadores en porcentajes </a:t>
            </a:r>
            <a:endParaRPr lang="es-MX" dirty="0" smtClean="0"/>
          </a:p>
          <a:p>
            <a:pPr marL="742950" lvl="1" indent="-285750">
              <a:buFont typeface="Wingdings" pitchFamily="2" charset="2"/>
              <a:buChar char="ü"/>
            </a:pPr>
            <a:endParaRPr lang="es-MX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s-MX" dirty="0"/>
              <a:t>Contadores de frecuencia (tasa) de </a:t>
            </a:r>
            <a:r>
              <a:rPr lang="es-MX" dirty="0" smtClean="0"/>
              <a:t>muestreo</a:t>
            </a:r>
          </a:p>
          <a:p>
            <a:pPr marL="742950" lvl="1" indent="-285750">
              <a:buFont typeface="Wingdings" pitchFamily="2" charset="2"/>
              <a:buChar char="ü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8026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Capítulo 10</a:t>
            </a:r>
            <a:br>
              <a:rPr lang="es-MX" dirty="0" smtClean="0"/>
            </a:br>
            <a:r>
              <a:rPr lang="es-MX" dirty="0" smtClean="0"/>
              <a:t>Registro y Sistemas de Gestión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Registro del estado de la aplicación.</a:t>
            </a:r>
          </a:p>
          <a:p>
            <a:pPr lvl="1"/>
            <a:r>
              <a:rPr lang="es-MX" dirty="0" smtClean="0"/>
              <a:t>Lección 2: Trabajando con contadores de rendimiento.</a:t>
            </a:r>
          </a:p>
          <a:p>
            <a:pPr lvl="1"/>
            <a:r>
              <a:rPr lang="es-MX" dirty="0" smtClean="0"/>
              <a:t>Lección 3: Gestión del Equipo.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Registro del estado de la aplicación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4648200"/>
            <a:ext cx="4953000" cy="16001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s-MX" sz="2000" dirty="0" smtClean="0"/>
              <a:t>	Los administradores se basan en el Registro de Eventos de Windows, un repositorio central de información sobre el sistema operativo y las actividades de nuestra aplicación, así como sus errores</a:t>
            </a:r>
            <a:endParaRPr lang="en-US" sz="2000" dirty="0"/>
          </a:p>
        </p:txBody>
      </p:sp>
      <p:pic>
        <p:nvPicPr>
          <p:cNvPr id="1028" name="Picture 4" descr="http://support.commgate.net/helpdesk/images/FAQ/switch_us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981200"/>
            <a:ext cx="3469386" cy="2209800"/>
          </a:xfrm>
          <a:prstGeom prst="rect">
            <a:avLst/>
          </a:prstGeom>
          <a:noFill/>
        </p:spPr>
      </p:pic>
      <p:pic>
        <p:nvPicPr>
          <p:cNvPr id="1030" name="Picture 6" descr="http://applemamm.files.wordpress.com/2010/07/error11d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64468"/>
            <a:ext cx="3533775" cy="2226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Tipos de registros de eventos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00" cy="914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Las versiones recientes de Windows incluyen tres registros de eventos: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2971800"/>
          <a:ext cx="8001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108"/>
                <a:gridCol w="6126892"/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b="1" i="0" dirty="0" smtClean="0"/>
                        <a:t>Tipo</a:t>
                      </a:r>
                      <a:r>
                        <a:rPr lang="es-MX" sz="2000" b="1" i="0" baseline="0" dirty="0" smtClean="0"/>
                        <a:t> de Evento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000" b="1" i="0" dirty="0" smtClean="0"/>
                        <a:t>Descripción</a:t>
                      </a:r>
                      <a:endParaRPr lang="en-US" sz="2000" b="1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2000" b="1" dirty="0" err="1" smtClean="0"/>
                        <a:t>System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Almacena todos los eventos no relacionados con la seguridad del sistema operativo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2000" b="1" dirty="0" smtClean="0"/>
                        <a:t>Security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Almacena eventos de auditoría, incluyendo los inicios de sesión de usuario y cierre de sesión.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2000" b="1" dirty="0" err="1" smtClean="0"/>
                        <a:t>Application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Originalmente pensado para almacenar todos los eventos de todas las aplicaciones que no crean un registro de eventos especifico de la aplicación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Crear un </a:t>
            </a:r>
            <a:r>
              <a:rPr lang="es-MX" dirty="0" err="1" smtClean="0"/>
              <a:t>Event</a:t>
            </a:r>
            <a:r>
              <a:rPr lang="es-MX" dirty="0" smtClean="0"/>
              <a:t> </a:t>
            </a:r>
            <a:r>
              <a:rPr lang="es-MX" dirty="0" err="1" smtClean="0"/>
              <a:t>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6477000" cy="12191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000" dirty="0" smtClean="0"/>
              <a:t>	Los eventos siempre incluyen una fuente, que identifica a la aplicación que género el evento. Antes de registrar los eventos, debe registrar la aplicación como una fuente.</a:t>
            </a: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18434" name="Picture 2" descr="C:\Users\rnegrete\Downloads\1306341545_outsourc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657600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600" b="1" i="1" dirty="0" smtClean="0"/>
              <a:t>Como registrar un evento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543800" cy="33528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s-MX" sz="2400" dirty="0" smtClean="0"/>
              <a:t>Puede agregar un evento mediante una instancia de la clase </a:t>
            </a:r>
            <a:r>
              <a:rPr lang="es-MX" sz="2400" dirty="0" err="1" smtClean="0"/>
              <a:t>EventLog</a:t>
            </a:r>
            <a:r>
              <a:rPr lang="es-MX" sz="2400" dirty="0" smtClean="0"/>
              <a:t>. </a:t>
            </a:r>
          </a:p>
          <a:p>
            <a:pPr>
              <a:buFont typeface="Wingdings" pitchFamily="2" charset="2"/>
              <a:buChar char="Ø"/>
            </a:pPr>
            <a:r>
              <a:rPr lang="es-MX" sz="2400" dirty="0" smtClean="0"/>
              <a:t>Establecer la propiedad </a:t>
            </a:r>
            <a:r>
              <a:rPr lang="es-MX" sz="2400" dirty="0" err="1" smtClean="0"/>
              <a:t>EventLog.Source</a:t>
            </a:r>
            <a:endParaRPr lang="es-MX" sz="2400" dirty="0" smtClean="0"/>
          </a:p>
          <a:p>
            <a:pPr>
              <a:buFont typeface="Wingdings" pitchFamily="2" charset="2"/>
              <a:buChar char="Ø"/>
            </a:pPr>
            <a:r>
              <a:rPr lang="es-MX" sz="2400" dirty="0" smtClean="0"/>
              <a:t>Llamar al método </a:t>
            </a:r>
            <a:r>
              <a:rPr lang="es-MX" sz="2400" dirty="0" err="1" smtClean="0"/>
              <a:t>EventLog.WriteEntry</a:t>
            </a:r>
            <a:r>
              <a:rPr lang="es-MX" sz="2400" dirty="0" smtClean="0"/>
              <a:t>. Algunos parámetros.</a:t>
            </a:r>
          </a:p>
          <a:p>
            <a:pPr lvl="1">
              <a:buFont typeface="Wingdings" pitchFamily="2" charset="2"/>
              <a:buChar char="Ø"/>
            </a:pPr>
            <a:r>
              <a:rPr lang="es-MX" sz="2000" dirty="0" err="1" smtClean="0"/>
              <a:t>Message</a:t>
            </a:r>
            <a:r>
              <a:rPr lang="es-MX" sz="2000" dirty="0" smtClean="0"/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es-MX" sz="2000" dirty="0" err="1" smtClean="0"/>
              <a:t>Type</a:t>
            </a:r>
            <a:endParaRPr lang="es-MX" sz="2000" dirty="0" smtClean="0"/>
          </a:p>
          <a:p>
            <a:pPr lvl="1">
              <a:buFont typeface="Wingdings" pitchFamily="2" charset="2"/>
              <a:buChar char="Ø"/>
            </a:pPr>
            <a:r>
              <a:rPr lang="es-MX" sz="2000" dirty="0" err="1" smtClean="0"/>
              <a:t>EventID</a:t>
            </a:r>
            <a:endParaRPr lang="es-MX" sz="2000" dirty="0" smtClean="0"/>
          </a:p>
          <a:p>
            <a:pPr lvl="1">
              <a:buFont typeface="Wingdings" pitchFamily="2" charset="2"/>
              <a:buChar char="Ø"/>
            </a:pPr>
            <a:r>
              <a:rPr lang="es-MX" sz="2000" dirty="0" err="1" smtClean="0"/>
              <a:t>Category</a:t>
            </a:r>
            <a:endParaRPr lang="es-MX" sz="2000" dirty="0" smtClean="0"/>
          </a:p>
          <a:p>
            <a:pPr lvl="1">
              <a:buFont typeface="Wingdings" pitchFamily="2" charset="2"/>
              <a:buChar char="Ø"/>
            </a:pPr>
            <a:endParaRPr lang="es-MX" sz="2000" dirty="0" smtClean="0"/>
          </a:p>
          <a:p>
            <a:pPr lvl="1">
              <a:buFont typeface="Wingdings" pitchFamily="2" charset="2"/>
              <a:buChar char="Ø"/>
            </a:pPr>
            <a:endParaRPr lang="es-MX" sz="2000" dirty="0" smtClean="0"/>
          </a:p>
          <a:p>
            <a:pPr>
              <a:buFont typeface="Wingdings" pitchFamily="2" charset="2"/>
              <a:buChar char="Ø"/>
            </a:pPr>
            <a:endParaRPr lang="es-MX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Debug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>
            <a:normAutofit/>
          </a:bodyPr>
          <a:lstStyle/>
          <a:p>
            <a:r>
              <a:rPr lang="es-MX" sz="2400" dirty="0" smtClean="0"/>
              <a:t>Durante </a:t>
            </a:r>
            <a:r>
              <a:rPr lang="es-MX" sz="2400" dirty="0"/>
              <a:t>el proceso de desarrollo, los programadores escriben mensajes en la consola </a:t>
            </a:r>
            <a:r>
              <a:rPr lang="es-MX" sz="2400" dirty="0" smtClean="0"/>
              <a:t>o muestran </a:t>
            </a:r>
            <a:r>
              <a:rPr lang="es-MX" sz="2400" dirty="0"/>
              <a:t>un cuadro de dialogo para seguir los procesos de la aplicación</a:t>
            </a:r>
            <a:r>
              <a:rPr lang="es-MX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802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Contadores de Rendimiento</a:t>
            </a:r>
            <a:endParaRPr lang="es-MX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b="1" dirty="0" smtClean="0"/>
              <a:t>Escenario </a:t>
            </a:r>
            <a:r>
              <a:rPr lang="es-MX" b="1" dirty="0"/>
              <a:t>1</a:t>
            </a:r>
            <a:endParaRPr lang="es-MX" dirty="0"/>
          </a:p>
          <a:p>
            <a:r>
              <a:rPr lang="es-MX" b="1" i="1" dirty="0"/>
              <a:t>Cliente</a:t>
            </a:r>
            <a:r>
              <a:rPr lang="es-MX" dirty="0"/>
              <a:t>: ¿Cómo es el rendimiento de su aplicación?</a:t>
            </a:r>
          </a:p>
          <a:p>
            <a:r>
              <a:rPr lang="es-MX" b="1" i="1" dirty="0"/>
              <a:t>Desarrollador subjetivo</a:t>
            </a:r>
            <a:r>
              <a:rPr lang="es-MX" dirty="0"/>
              <a:t>: Bueno, es rápida, es la mejor es como un cohete.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6822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559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b="1" dirty="0"/>
              <a:t>Escenario 2</a:t>
            </a:r>
            <a:endParaRPr lang="es-MX" sz="2400" dirty="0"/>
          </a:p>
          <a:p>
            <a:r>
              <a:rPr lang="es-MX" sz="2400" b="1" dirty="0"/>
              <a:t>Cliente: </a:t>
            </a:r>
            <a:r>
              <a:rPr lang="es-MX" sz="2400" dirty="0"/>
              <a:t>¿Cómo es el rendimiento de su aplicación?</a:t>
            </a:r>
          </a:p>
          <a:p>
            <a:r>
              <a:rPr lang="es-MX" sz="2400" b="1" dirty="0"/>
              <a:t>Desarrollador Cuantitativo: </a:t>
            </a:r>
            <a:r>
              <a:rPr lang="es-MX" sz="2400" dirty="0"/>
              <a:t>Con 2Gb de RAM, un procesador </a:t>
            </a:r>
            <a:r>
              <a:rPr lang="es-MX" sz="2400" dirty="0" err="1"/>
              <a:t>xyz</a:t>
            </a:r>
            <a:r>
              <a:rPr lang="es-MX" sz="2400" dirty="0"/>
              <a:t> y 20,000 registros de clientes cargados en pantalla en 20 </a:t>
            </a:r>
            <a:r>
              <a:rPr lang="es-MX" sz="2400" dirty="0" smtClean="0"/>
              <a:t>segundos.</a:t>
            </a:r>
            <a:endParaRPr lang="es-MX" sz="2400" dirty="0"/>
          </a:p>
        </p:txBody>
      </p:sp>
      <p:pic>
        <p:nvPicPr>
          <p:cNvPr id="4" name="3 Imagen" descr="http://www.codeproject.com/KB/aspnet/DOTNETBestPractices3/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33056"/>
            <a:ext cx="3321050" cy="257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7797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337</Words>
  <Application>Microsoft Office PowerPoint</Application>
  <PresentationFormat>On-screen Show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.Net Framework 4.5</vt:lpstr>
      <vt:lpstr>Capítulo 10 Registro y Sistemas de Gestión</vt:lpstr>
      <vt:lpstr>Registro del estado de la aplicación</vt:lpstr>
      <vt:lpstr>Tipos de registros de eventos</vt:lpstr>
      <vt:lpstr>Crear un Event Source</vt:lpstr>
      <vt:lpstr>Como registrar un evento </vt:lpstr>
      <vt:lpstr>Debug</vt:lpstr>
      <vt:lpstr>Contadores de Rendimiento</vt:lpstr>
      <vt:lpstr>PowerPoint Presentation</vt:lpstr>
      <vt:lpstr>Al final todos es Contar, Calcular y Mostrar  </vt:lpstr>
      <vt:lpstr>¿Quién proporciona qué?</vt:lpstr>
      <vt:lpstr>Tipos de Mediciones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59</cp:revision>
  <dcterms:created xsi:type="dcterms:W3CDTF">2010-12-23T19:30:12Z</dcterms:created>
  <dcterms:modified xsi:type="dcterms:W3CDTF">2015-08-06T23:47:11Z</dcterms:modified>
</cp:coreProperties>
</file>