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565" autoAdjust="0"/>
  </p:normalViewPr>
  <p:slideViewPr>
    <p:cSldViewPr>
      <p:cViewPr varScale="1">
        <p:scale>
          <a:sx n="64" d="100"/>
          <a:sy n="64" d="100"/>
        </p:scale>
        <p:origin x="20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A70BEB-DFC6-4919-8939-FCBB3BAB3974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E741B86C-A2E2-4C71-9C48-F0F4DABB4B24}">
      <dgm:prSet phldrT="[Texto]"/>
      <dgm:spPr/>
      <dgm:t>
        <a:bodyPr/>
        <a:lstStyle/>
        <a:p>
          <a:r>
            <a:rPr lang="es-MX" dirty="0" err="1" smtClean="0"/>
            <a:t>IPrincipal</a:t>
          </a:r>
          <a:endParaRPr lang="es-MX" dirty="0"/>
        </a:p>
      </dgm:t>
    </dgm:pt>
    <dgm:pt modelId="{12A0D67E-5BCD-4479-AADE-BE7415F5889E}" type="parTrans" cxnId="{F3CEF575-E6E4-405C-9D78-D4BB26B780C0}">
      <dgm:prSet/>
      <dgm:spPr/>
      <dgm:t>
        <a:bodyPr/>
        <a:lstStyle/>
        <a:p>
          <a:endParaRPr lang="es-MX"/>
        </a:p>
      </dgm:t>
    </dgm:pt>
    <dgm:pt modelId="{F4077FB8-7EF9-426E-AA5E-95438A77F276}" type="sibTrans" cxnId="{F3CEF575-E6E4-405C-9D78-D4BB26B780C0}">
      <dgm:prSet/>
      <dgm:spPr/>
      <dgm:t>
        <a:bodyPr/>
        <a:lstStyle/>
        <a:p>
          <a:endParaRPr lang="es-MX"/>
        </a:p>
      </dgm:t>
    </dgm:pt>
    <dgm:pt modelId="{D3A6051A-BC07-4D47-B67D-36EBB47EF17F}">
      <dgm:prSet phldrT="[Texto]" custT="1"/>
      <dgm:spPr/>
      <dgm:t>
        <a:bodyPr/>
        <a:lstStyle/>
        <a:p>
          <a:r>
            <a:rPr lang="es-MX" sz="2800" dirty="0" err="1" smtClean="0"/>
            <a:t>IIdentity</a:t>
          </a:r>
          <a:endParaRPr lang="es-MX" sz="2800" dirty="0"/>
        </a:p>
      </dgm:t>
    </dgm:pt>
    <dgm:pt modelId="{084B6EA3-911C-42C0-A13C-792CF5C79132}" type="parTrans" cxnId="{04A3157D-E82E-45C8-87B3-DD7B11055E86}">
      <dgm:prSet/>
      <dgm:spPr/>
      <dgm:t>
        <a:bodyPr/>
        <a:lstStyle/>
        <a:p>
          <a:endParaRPr lang="es-MX"/>
        </a:p>
      </dgm:t>
    </dgm:pt>
    <dgm:pt modelId="{59C2BD41-151C-4701-8647-09E1AFCC22CB}" type="sibTrans" cxnId="{04A3157D-E82E-45C8-87B3-DD7B11055E86}">
      <dgm:prSet/>
      <dgm:spPr/>
      <dgm:t>
        <a:bodyPr/>
        <a:lstStyle/>
        <a:p>
          <a:endParaRPr lang="es-MX"/>
        </a:p>
      </dgm:t>
    </dgm:pt>
    <dgm:pt modelId="{CF6211E2-C1D2-4A1D-9130-C9A7CA9082A7}">
      <dgm:prSet phldrT="[Texto]" custT="1"/>
      <dgm:spPr/>
      <dgm:t>
        <a:bodyPr/>
        <a:lstStyle/>
        <a:p>
          <a:r>
            <a:rPr lang="es-MX" sz="3200" dirty="0" err="1" smtClean="0"/>
            <a:t>IsInRole</a:t>
          </a:r>
          <a:r>
            <a:rPr lang="es-MX" sz="3200" dirty="0" smtClean="0"/>
            <a:t>()</a:t>
          </a:r>
          <a:endParaRPr lang="es-MX" sz="3200" dirty="0"/>
        </a:p>
      </dgm:t>
    </dgm:pt>
    <dgm:pt modelId="{2AA3A310-C4E5-4119-AAE1-B689CDD6AC69}" type="parTrans" cxnId="{B17DBB39-0126-40D6-A1C8-1B24CFDF9DCE}">
      <dgm:prSet/>
      <dgm:spPr/>
      <dgm:t>
        <a:bodyPr/>
        <a:lstStyle/>
        <a:p>
          <a:endParaRPr lang="es-MX"/>
        </a:p>
      </dgm:t>
    </dgm:pt>
    <dgm:pt modelId="{71F6A737-A116-4DAF-9E09-F2621E07BFB3}" type="sibTrans" cxnId="{B17DBB39-0126-40D6-A1C8-1B24CFDF9DCE}">
      <dgm:prSet/>
      <dgm:spPr/>
      <dgm:t>
        <a:bodyPr/>
        <a:lstStyle/>
        <a:p>
          <a:endParaRPr lang="es-MX"/>
        </a:p>
      </dgm:t>
    </dgm:pt>
    <dgm:pt modelId="{33F83D5D-2C99-4633-A246-808FDED90A4A}" type="pres">
      <dgm:prSet presAssocID="{8EA70BEB-DFC6-4919-8939-FCBB3BAB3974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C3BC5597-527F-40D8-9390-628DD937BA89}" type="pres">
      <dgm:prSet presAssocID="{E741B86C-A2E2-4C71-9C48-F0F4DABB4B24}" presName="hierRoot1" presStyleCnt="0">
        <dgm:presLayoutVars>
          <dgm:hierBranch val="init"/>
        </dgm:presLayoutVars>
      </dgm:prSet>
      <dgm:spPr/>
    </dgm:pt>
    <dgm:pt modelId="{18549D08-AD65-4106-8DAB-EF905E81A03D}" type="pres">
      <dgm:prSet presAssocID="{E741B86C-A2E2-4C71-9C48-F0F4DABB4B24}" presName="rootComposite1" presStyleCnt="0"/>
      <dgm:spPr/>
    </dgm:pt>
    <dgm:pt modelId="{F60B3B13-8C89-42F9-9CEA-4B28864E8C74}" type="pres">
      <dgm:prSet presAssocID="{E741B86C-A2E2-4C71-9C48-F0F4DABB4B24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8CBC9A5D-0711-4A04-83DF-928091CF597D}" type="pres">
      <dgm:prSet presAssocID="{E741B86C-A2E2-4C71-9C48-F0F4DABB4B24}" presName="topArc1" presStyleLbl="parChTrans1D1" presStyleIdx="0" presStyleCnt="6"/>
      <dgm:spPr/>
    </dgm:pt>
    <dgm:pt modelId="{15E06C2A-DDDD-4D0A-A1F7-45806BCA7F70}" type="pres">
      <dgm:prSet presAssocID="{E741B86C-A2E2-4C71-9C48-F0F4DABB4B24}" presName="bottomArc1" presStyleLbl="parChTrans1D1" presStyleIdx="1" presStyleCnt="6"/>
      <dgm:spPr/>
    </dgm:pt>
    <dgm:pt modelId="{BDCD9B2B-51A1-460C-B7C8-509C3532CBB3}" type="pres">
      <dgm:prSet presAssocID="{E741B86C-A2E2-4C71-9C48-F0F4DABB4B24}" presName="topConnNode1" presStyleLbl="node1" presStyleIdx="0" presStyleCnt="0"/>
      <dgm:spPr/>
      <dgm:t>
        <a:bodyPr/>
        <a:lstStyle/>
        <a:p>
          <a:endParaRPr lang="es-MX"/>
        </a:p>
      </dgm:t>
    </dgm:pt>
    <dgm:pt modelId="{5FE853BB-D267-41E8-8576-4694D76F6D9B}" type="pres">
      <dgm:prSet presAssocID="{E741B86C-A2E2-4C71-9C48-F0F4DABB4B24}" presName="hierChild2" presStyleCnt="0"/>
      <dgm:spPr/>
    </dgm:pt>
    <dgm:pt modelId="{4D962CBA-0D80-4813-BCA6-4A82CF4DF186}" type="pres">
      <dgm:prSet presAssocID="{084B6EA3-911C-42C0-A13C-792CF5C79132}" presName="Name28" presStyleLbl="parChTrans1D2" presStyleIdx="0" presStyleCnt="2"/>
      <dgm:spPr/>
      <dgm:t>
        <a:bodyPr/>
        <a:lstStyle/>
        <a:p>
          <a:endParaRPr lang="es-MX"/>
        </a:p>
      </dgm:t>
    </dgm:pt>
    <dgm:pt modelId="{09DD68E2-C5DF-4947-BE51-87ADAD74AA08}" type="pres">
      <dgm:prSet presAssocID="{D3A6051A-BC07-4D47-B67D-36EBB47EF17F}" presName="hierRoot2" presStyleCnt="0">
        <dgm:presLayoutVars>
          <dgm:hierBranch val="init"/>
        </dgm:presLayoutVars>
      </dgm:prSet>
      <dgm:spPr/>
    </dgm:pt>
    <dgm:pt modelId="{5E832636-7EE6-4F7A-8085-7018155EAEB6}" type="pres">
      <dgm:prSet presAssocID="{D3A6051A-BC07-4D47-B67D-36EBB47EF17F}" presName="rootComposite2" presStyleCnt="0"/>
      <dgm:spPr/>
    </dgm:pt>
    <dgm:pt modelId="{C2CC10F2-1D8E-4EC1-A1CE-7BB663E438F8}" type="pres">
      <dgm:prSet presAssocID="{D3A6051A-BC07-4D47-B67D-36EBB47EF17F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50705A36-B573-43A4-AF1A-0BAB9B5EFC15}" type="pres">
      <dgm:prSet presAssocID="{D3A6051A-BC07-4D47-B67D-36EBB47EF17F}" presName="topArc2" presStyleLbl="parChTrans1D1" presStyleIdx="2" presStyleCnt="6"/>
      <dgm:spPr/>
    </dgm:pt>
    <dgm:pt modelId="{316D0E98-CDB1-40EB-8826-EC755F2EC8CC}" type="pres">
      <dgm:prSet presAssocID="{D3A6051A-BC07-4D47-B67D-36EBB47EF17F}" presName="bottomArc2" presStyleLbl="parChTrans1D1" presStyleIdx="3" presStyleCnt="6"/>
      <dgm:spPr/>
    </dgm:pt>
    <dgm:pt modelId="{38ACBD22-C7F2-414E-9799-A6A292A3BA52}" type="pres">
      <dgm:prSet presAssocID="{D3A6051A-BC07-4D47-B67D-36EBB47EF17F}" presName="topConnNode2" presStyleLbl="node2" presStyleIdx="0" presStyleCnt="0"/>
      <dgm:spPr/>
      <dgm:t>
        <a:bodyPr/>
        <a:lstStyle/>
        <a:p>
          <a:endParaRPr lang="es-MX"/>
        </a:p>
      </dgm:t>
    </dgm:pt>
    <dgm:pt modelId="{362B21B5-D187-4A01-9625-C4CA5FDEF606}" type="pres">
      <dgm:prSet presAssocID="{D3A6051A-BC07-4D47-B67D-36EBB47EF17F}" presName="hierChild4" presStyleCnt="0"/>
      <dgm:spPr/>
    </dgm:pt>
    <dgm:pt modelId="{0AE5F6A1-7BCC-4B1F-9CD4-A1624029A288}" type="pres">
      <dgm:prSet presAssocID="{D3A6051A-BC07-4D47-B67D-36EBB47EF17F}" presName="hierChild5" presStyleCnt="0"/>
      <dgm:spPr/>
    </dgm:pt>
    <dgm:pt modelId="{D667DB99-5E2A-4FA8-BCA4-33584EEC7CF1}" type="pres">
      <dgm:prSet presAssocID="{2AA3A310-C4E5-4119-AAE1-B689CDD6AC69}" presName="Name28" presStyleLbl="parChTrans1D2" presStyleIdx="1" presStyleCnt="2"/>
      <dgm:spPr/>
      <dgm:t>
        <a:bodyPr/>
        <a:lstStyle/>
        <a:p>
          <a:endParaRPr lang="es-MX"/>
        </a:p>
      </dgm:t>
    </dgm:pt>
    <dgm:pt modelId="{B71EC7B8-13E4-4900-8C41-C0897A1653CD}" type="pres">
      <dgm:prSet presAssocID="{CF6211E2-C1D2-4A1D-9130-C9A7CA9082A7}" presName="hierRoot2" presStyleCnt="0">
        <dgm:presLayoutVars>
          <dgm:hierBranch val="init"/>
        </dgm:presLayoutVars>
      </dgm:prSet>
      <dgm:spPr/>
    </dgm:pt>
    <dgm:pt modelId="{ED7B3E4C-FAA9-4F37-B5D4-AD5D997650B8}" type="pres">
      <dgm:prSet presAssocID="{CF6211E2-C1D2-4A1D-9130-C9A7CA9082A7}" presName="rootComposite2" presStyleCnt="0"/>
      <dgm:spPr/>
    </dgm:pt>
    <dgm:pt modelId="{52C4A0DE-6567-42B2-A658-0391B0615038}" type="pres">
      <dgm:prSet presAssocID="{CF6211E2-C1D2-4A1D-9130-C9A7CA9082A7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85400E2F-586A-4F1A-8B57-7F7A771B6114}" type="pres">
      <dgm:prSet presAssocID="{CF6211E2-C1D2-4A1D-9130-C9A7CA9082A7}" presName="topArc2" presStyleLbl="parChTrans1D1" presStyleIdx="4" presStyleCnt="6"/>
      <dgm:spPr/>
    </dgm:pt>
    <dgm:pt modelId="{84C38BA3-FCE4-451E-9801-B7B566EE3B47}" type="pres">
      <dgm:prSet presAssocID="{CF6211E2-C1D2-4A1D-9130-C9A7CA9082A7}" presName="bottomArc2" presStyleLbl="parChTrans1D1" presStyleIdx="5" presStyleCnt="6"/>
      <dgm:spPr/>
    </dgm:pt>
    <dgm:pt modelId="{7428640E-9126-445C-911D-1297A482DA90}" type="pres">
      <dgm:prSet presAssocID="{CF6211E2-C1D2-4A1D-9130-C9A7CA9082A7}" presName="topConnNode2" presStyleLbl="node2" presStyleIdx="0" presStyleCnt="0"/>
      <dgm:spPr/>
      <dgm:t>
        <a:bodyPr/>
        <a:lstStyle/>
        <a:p>
          <a:endParaRPr lang="es-MX"/>
        </a:p>
      </dgm:t>
    </dgm:pt>
    <dgm:pt modelId="{03672781-FF5F-4F00-A8B5-C1832C2C071C}" type="pres">
      <dgm:prSet presAssocID="{CF6211E2-C1D2-4A1D-9130-C9A7CA9082A7}" presName="hierChild4" presStyleCnt="0"/>
      <dgm:spPr/>
    </dgm:pt>
    <dgm:pt modelId="{85A01020-0F90-42C0-96B2-37545C297C9A}" type="pres">
      <dgm:prSet presAssocID="{CF6211E2-C1D2-4A1D-9130-C9A7CA9082A7}" presName="hierChild5" presStyleCnt="0"/>
      <dgm:spPr/>
    </dgm:pt>
    <dgm:pt modelId="{831C423F-872D-4032-8F26-B3A35E4C5885}" type="pres">
      <dgm:prSet presAssocID="{E741B86C-A2E2-4C71-9C48-F0F4DABB4B24}" presName="hierChild3" presStyleCnt="0"/>
      <dgm:spPr/>
    </dgm:pt>
  </dgm:ptLst>
  <dgm:cxnLst>
    <dgm:cxn modelId="{35B1BEE2-B8FD-44DA-843D-EACA0DB7806C}" type="presOf" srcId="{E741B86C-A2E2-4C71-9C48-F0F4DABB4B24}" destId="{BDCD9B2B-51A1-460C-B7C8-509C3532CBB3}" srcOrd="1" destOrd="0" presId="urn:microsoft.com/office/officeart/2008/layout/HalfCircleOrganizationChart"/>
    <dgm:cxn modelId="{E0736A7E-F519-4E0D-A141-161CC8364F94}" type="presOf" srcId="{D3A6051A-BC07-4D47-B67D-36EBB47EF17F}" destId="{38ACBD22-C7F2-414E-9799-A6A292A3BA52}" srcOrd="1" destOrd="0" presId="urn:microsoft.com/office/officeart/2008/layout/HalfCircleOrganizationChart"/>
    <dgm:cxn modelId="{B5E0478A-D4FD-4E87-BFB5-B78924F82BF5}" type="presOf" srcId="{E741B86C-A2E2-4C71-9C48-F0F4DABB4B24}" destId="{F60B3B13-8C89-42F9-9CEA-4B28864E8C74}" srcOrd="0" destOrd="0" presId="urn:microsoft.com/office/officeart/2008/layout/HalfCircleOrganizationChart"/>
    <dgm:cxn modelId="{EF9B1C13-11F6-4128-93BE-DBFCDE2B96B6}" type="presOf" srcId="{CF6211E2-C1D2-4A1D-9130-C9A7CA9082A7}" destId="{7428640E-9126-445C-911D-1297A482DA90}" srcOrd="1" destOrd="0" presId="urn:microsoft.com/office/officeart/2008/layout/HalfCircleOrganizationChart"/>
    <dgm:cxn modelId="{89B7421B-84B0-4669-BCF9-F538F886F7E3}" type="presOf" srcId="{CF6211E2-C1D2-4A1D-9130-C9A7CA9082A7}" destId="{52C4A0DE-6567-42B2-A658-0391B0615038}" srcOrd="0" destOrd="0" presId="urn:microsoft.com/office/officeart/2008/layout/HalfCircleOrganizationChart"/>
    <dgm:cxn modelId="{F3CEF575-E6E4-405C-9D78-D4BB26B780C0}" srcId="{8EA70BEB-DFC6-4919-8939-FCBB3BAB3974}" destId="{E741B86C-A2E2-4C71-9C48-F0F4DABB4B24}" srcOrd="0" destOrd="0" parTransId="{12A0D67E-5BCD-4479-AADE-BE7415F5889E}" sibTransId="{F4077FB8-7EF9-426E-AA5E-95438A77F276}"/>
    <dgm:cxn modelId="{FCE4CE18-44DD-4F37-A4E5-7A1B31683C4D}" type="presOf" srcId="{2AA3A310-C4E5-4119-AAE1-B689CDD6AC69}" destId="{D667DB99-5E2A-4FA8-BCA4-33584EEC7CF1}" srcOrd="0" destOrd="0" presId="urn:microsoft.com/office/officeart/2008/layout/HalfCircleOrganizationChart"/>
    <dgm:cxn modelId="{B17DBB39-0126-40D6-A1C8-1B24CFDF9DCE}" srcId="{E741B86C-A2E2-4C71-9C48-F0F4DABB4B24}" destId="{CF6211E2-C1D2-4A1D-9130-C9A7CA9082A7}" srcOrd="1" destOrd="0" parTransId="{2AA3A310-C4E5-4119-AAE1-B689CDD6AC69}" sibTransId="{71F6A737-A116-4DAF-9E09-F2621E07BFB3}"/>
    <dgm:cxn modelId="{E75B41A7-BA82-4692-A825-DDA8EC8A479D}" type="presOf" srcId="{D3A6051A-BC07-4D47-B67D-36EBB47EF17F}" destId="{C2CC10F2-1D8E-4EC1-A1CE-7BB663E438F8}" srcOrd="0" destOrd="0" presId="urn:microsoft.com/office/officeart/2008/layout/HalfCircleOrganizationChart"/>
    <dgm:cxn modelId="{04A3157D-E82E-45C8-87B3-DD7B11055E86}" srcId="{E741B86C-A2E2-4C71-9C48-F0F4DABB4B24}" destId="{D3A6051A-BC07-4D47-B67D-36EBB47EF17F}" srcOrd="0" destOrd="0" parTransId="{084B6EA3-911C-42C0-A13C-792CF5C79132}" sibTransId="{59C2BD41-151C-4701-8647-09E1AFCC22CB}"/>
    <dgm:cxn modelId="{1780E05C-B15D-4E96-AA9B-C54F9672428F}" type="presOf" srcId="{8EA70BEB-DFC6-4919-8939-FCBB3BAB3974}" destId="{33F83D5D-2C99-4633-A246-808FDED90A4A}" srcOrd="0" destOrd="0" presId="urn:microsoft.com/office/officeart/2008/layout/HalfCircleOrganizationChart"/>
    <dgm:cxn modelId="{CB5020BA-267E-4E44-94FF-FD21F639676A}" type="presOf" srcId="{084B6EA3-911C-42C0-A13C-792CF5C79132}" destId="{4D962CBA-0D80-4813-BCA6-4A82CF4DF186}" srcOrd="0" destOrd="0" presId="urn:microsoft.com/office/officeart/2008/layout/HalfCircleOrganizationChart"/>
    <dgm:cxn modelId="{FD559F06-49E3-4871-89C1-D7415F53BD49}" type="presParOf" srcId="{33F83D5D-2C99-4633-A246-808FDED90A4A}" destId="{C3BC5597-527F-40D8-9390-628DD937BA89}" srcOrd="0" destOrd="0" presId="urn:microsoft.com/office/officeart/2008/layout/HalfCircleOrganizationChart"/>
    <dgm:cxn modelId="{DECB3400-F587-42C3-8DB4-B9B393435FDC}" type="presParOf" srcId="{C3BC5597-527F-40D8-9390-628DD937BA89}" destId="{18549D08-AD65-4106-8DAB-EF905E81A03D}" srcOrd="0" destOrd="0" presId="urn:microsoft.com/office/officeart/2008/layout/HalfCircleOrganizationChart"/>
    <dgm:cxn modelId="{8F04B119-448C-4E82-820F-40232AFF4E48}" type="presParOf" srcId="{18549D08-AD65-4106-8DAB-EF905E81A03D}" destId="{F60B3B13-8C89-42F9-9CEA-4B28864E8C74}" srcOrd="0" destOrd="0" presId="urn:microsoft.com/office/officeart/2008/layout/HalfCircleOrganizationChart"/>
    <dgm:cxn modelId="{5D14546F-BB88-47B8-842D-C22F36A846E9}" type="presParOf" srcId="{18549D08-AD65-4106-8DAB-EF905E81A03D}" destId="{8CBC9A5D-0711-4A04-83DF-928091CF597D}" srcOrd="1" destOrd="0" presId="urn:microsoft.com/office/officeart/2008/layout/HalfCircleOrganizationChart"/>
    <dgm:cxn modelId="{F2A3304F-ABB6-4632-B813-2B3ECB411236}" type="presParOf" srcId="{18549D08-AD65-4106-8DAB-EF905E81A03D}" destId="{15E06C2A-DDDD-4D0A-A1F7-45806BCA7F70}" srcOrd="2" destOrd="0" presId="urn:microsoft.com/office/officeart/2008/layout/HalfCircleOrganizationChart"/>
    <dgm:cxn modelId="{46BDE571-D8BC-471E-9075-7B464B994B72}" type="presParOf" srcId="{18549D08-AD65-4106-8DAB-EF905E81A03D}" destId="{BDCD9B2B-51A1-460C-B7C8-509C3532CBB3}" srcOrd="3" destOrd="0" presId="urn:microsoft.com/office/officeart/2008/layout/HalfCircleOrganizationChart"/>
    <dgm:cxn modelId="{29336665-D848-42EC-B16B-CB8FEDF594D8}" type="presParOf" srcId="{C3BC5597-527F-40D8-9390-628DD937BA89}" destId="{5FE853BB-D267-41E8-8576-4694D76F6D9B}" srcOrd="1" destOrd="0" presId="urn:microsoft.com/office/officeart/2008/layout/HalfCircleOrganizationChart"/>
    <dgm:cxn modelId="{D9962D6B-8BC2-433C-9766-F875DAB0BF28}" type="presParOf" srcId="{5FE853BB-D267-41E8-8576-4694D76F6D9B}" destId="{4D962CBA-0D80-4813-BCA6-4A82CF4DF186}" srcOrd="0" destOrd="0" presId="urn:microsoft.com/office/officeart/2008/layout/HalfCircleOrganizationChart"/>
    <dgm:cxn modelId="{0F09DECA-A3BD-4E27-8EDC-0B012602C6BE}" type="presParOf" srcId="{5FE853BB-D267-41E8-8576-4694D76F6D9B}" destId="{09DD68E2-C5DF-4947-BE51-87ADAD74AA08}" srcOrd="1" destOrd="0" presId="urn:microsoft.com/office/officeart/2008/layout/HalfCircleOrganizationChart"/>
    <dgm:cxn modelId="{936431F4-AC20-4E3D-9643-5F1CF9C2E7E6}" type="presParOf" srcId="{09DD68E2-C5DF-4947-BE51-87ADAD74AA08}" destId="{5E832636-7EE6-4F7A-8085-7018155EAEB6}" srcOrd="0" destOrd="0" presId="urn:microsoft.com/office/officeart/2008/layout/HalfCircleOrganizationChart"/>
    <dgm:cxn modelId="{2ACAC4B0-D6CA-42EA-A5F7-DC4ECC9B66FD}" type="presParOf" srcId="{5E832636-7EE6-4F7A-8085-7018155EAEB6}" destId="{C2CC10F2-1D8E-4EC1-A1CE-7BB663E438F8}" srcOrd="0" destOrd="0" presId="urn:microsoft.com/office/officeart/2008/layout/HalfCircleOrganizationChart"/>
    <dgm:cxn modelId="{0A5A25B4-A72D-414F-9AC9-7635D175BC34}" type="presParOf" srcId="{5E832636-7EE6-4F7A-8085-7018155EAEB6}" destId="{50705A36-B573-43A4-AF1A-0BAB9B5EFC15}" srcOrd="1" destOrd="0" presId="urn:microsoft.com/office/officeart/2008/layout/HalfCircleOrganizationChart"/>
    <dgm:cxn modelId="{D691DF61-B53B-4FDD-A2B9-10288AB7233D}" type="presParOf" srcId="{5E832636-7EE6-4F7A-8085-7018155EAEB6}" destId="{316D0E98-CDB1-40EB-8826-EC755F2EC8CC}" srcOrd="2" destOrd="0" presId="urn:microsoft.com/office/officeart/2008/layout/HalfCircleOrganizationChart"/>
    <dgm:cxn modelId="{03123D01-4F83-4CFC-9926-99EB0A98D655}" type="presParOf" srcId="{5E832636-7EE6-4F7A-8085-7018155EAEB6}" destId="{38ACBD22-C7F2-414E-9799-A6A292A3BA52}" srcOrd="3" destOrd="0" presId="urn:microsoft.com/office/officeart/2008/layout/HalfCircleOrganizationChart"/>
    <dgm:cxn modelId="{8B1FE567-8400-4EB9-9127-EF21507A1715}" type="presParOf" srcId="{09DD68E2-C5DF-4947-BE51-87ADAD74AA08}" destId="{362B21B5-D187-4A01-9625-C4CA5FDEF606}" srcOrd="1" destOrd="0" presId="urn:microsoft.com/office/officeart/2008/layout/HalfCircleOrganizationChart"/>
    <dgm:cxn modelId="{ADF39A73-184C-4652-9737-DF3CE38273C3}" type="presParOf" srcId="{09DD68E2-C5DF-4947-BE51-87ADAD74AA08}" destId="{0AE5F6A1-7BCC-4B1F-9CD4-A1624029A288}" srcOrd="2" destOrd="0" presId="urn:microsoft.com/office/officeart/2008/layout/HalfCircleOrganizationChart"/>
    <dgm:cxn modelId="{29EDE9D7-E3D0-4F45-86C2-B0A684269271}" type="presParOf" srcId="{5FE853BB-D267-41E8-8576-4694D76F6D9B}" destId="{D667DB99-5E2A-4FA8-BCA4-33584EEC7CF1}" srcOrd="2" destOrd="0" presId="urn:microsoft.com/office/officeart/2008/layout/HalfCircleOrganizationChart"/>
    <dgm:cxn modelId="{C4B6D466-FEE0-42F5-BD1F-313EAD727415}" type="presParOf" srcId="{5FE853BB-D267-41E8-8576-4694D76F6D9B}" destId="{B71EC7B8-13E4-4900-8C41-C0897A1653CD}" srcOrd="3" destOrd="0" presId="urn:microsoft.com/office/officeart/2008/layout/HalfCircleOrganizationChart"/>
    <dgm:cxn modelId="{33136C05-49F8-4811-916E-6BFF6904B97C}" type="presParOf" srcId="{B71EC7B8-13E4-4900-8C41-C0897A1653CD}" destId="{ED7B3E4C-FAA9-4F37-B5D4-AD5D997650B8}" srcOrd="0" destOrd="0" presId="urn:microsoft.com/office/officeart/2008/layout/HalfCircleOrganizationChart"/>
    <dgm:cxn modelId="{7B988205-BC44-4049-BD48-285C6889555C}" type="presParOf" srcId="{ED7B3E4C-FAA9-4F37-B5D4-AD5D997650B8}" destId="{52C4A0DE-6567-42B2-A658-0391B0615038}" srcOrd="0" destOrd="0" presId="urn:microsoft.com/office/officeart/2008/layout/HalfCircleOrganizationChart"/>
    <dgm:cxn modelId="{F5E4954C-4E8A-40F9-B379-6FB499D253D0}" type="presParOf" srcId="{ED7B3E4C-FAA9-4F37-B5D4-AD5D997650B8}" destId="{85400E2F-586A-4F1A-8B57-7F7A771B6114}" srcOrd="1" destOrd="0" presId="urn:microsoft.com/office/officeart/2008/layout/HalfCircleOrganizationChart"/>
    <dgm:cxn modelId="{BB3BFA53-D5EE-4E81-AC90-0E623FBAF680}" type="presParOf" srcId="{ED7B3E4C-FAA9-4F37-B5D4-AD5D997650B8}" destId="{84C38BA3-FCE4-451E-9801-B7B566EE3B47}" srcOrd="2" destOrd="0" presId="urn:microsoft.com/office/officeart/2008/layout/HalfCircleOrganizationChart"/>
    <dgm:cxn modelId="{EFACAB63-1E62-459C-8B93-EBB9439167EB}" type="presParOf" srcId="{ED7B3E4C-FAA9-4F37-B5D4-AD5D997650B8}" destId="{7428640E-9126-445C-911D-1297A482DA90}" srcOrd="3" destOrd="0" presId="urn:microsoft.com/office/officeart/2008/layout/HalfCircleOrganizationChart"/>
    <dgm:cxn modelId="{5CD0A4E4-9D5D-48C3-8ED7-B0607ABA5DF7}" type="presParOf" srcId="{B71EC7B8-13E4-4900-8C41-C0897A1653CD}" destId="{03672781-FF5F-4F00-A8B5-C1832C2C071C}" srcOrd="1" destOrd="0" presId="urn:microsoft.com/office/officeart/2008/layout/HalfCircleOrganizationChart"/>
    <dgm:cxn modelId="{1ECC2FBF-ACDA-4449-B4CC-567AC2C56099}" type="presParOf" srcId="{B71EC7B8-13E4-4900-8C41-C0897A1653CD}" destId="{85A01020-0F90-42C0-96B2-37545C297C9A}" srcOrd="2" destOrd="0" presId="urn:microsoft.com/office/officeart/2008/layout/HalfCircleOrganizationChart"/>
    <dgm:cxn modelId="{505DC7FF-215A-4FA3-8DAC-7371F3E18FA8}" type="presParOf" srcId="{C3BC5597-527F-40D8-9390-628DD937BA89}" destId="{831C423F-872D-4032-8F26-B3A35E4C5885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67DB99-5E2A-4FA8-BCA4-33584EEC7CF1}">
      <dsp:nvSpPr>
        <dsp:cNvPr id="0" name=""/>
        <dsp:cNvSpPr/>
      </dsp:nvSpPr>
      <dsp:spPr>
        <a:xfrm>
          <a:off x="2316088" y="1324083"/>
          <a:ext cx="1267472" cy="4399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974"/>
              </a:lnTo>
              <a:lnTo>
                <a:pt x="1267472" y="219974"/>
              </a:lnTo>
              <a:lnTo>
                <a:pt x="1267472" y="4399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962CBA-0D80-4813-BCA6-4A82CF4DF186}">
      <dsp:nvSpPr>
        <dsp:cNvPr id="0" name=""/>
        <dsp:cNvSpPr/>
      </dsp:nvSpPr>
      <dsp:spPr>
        <a:xfrm>
          <a:off x="1048615" y="1324083"/>
          <a:ext cx="1267472" cy="439949"/>
        </a:xfrm>
        <a:custGeom>
          <a:avLst/>
          <a:gdLst/>
          <a:ahLst/>
          <a:cxnLst/>
          <a:rect l="0" t="0" r="0" b="0"/>
          <a:pathLst>
            <a:path>
              <a:moveTo>
                <a:pt x="1267472" y="0"/>
              </a:moveTo>
              <a:lnTo>
                <a:pt x="1267472" y="219974"/>
              </a:lnTo>
              <a:lnTo>
                <a:pt x="0" y="219974"/>
              </a:lnTo>
              <a:lnTo>
                <a:pt x="0" y="4399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BC9A5D-0711-4A04-83DF-928091CF597D}">
      <dsp:nvSpPr>
        <dsp:cNvPr id="0" name=""/>
        <dsp:cNvSpPr/>
      </dsp:nvSpPr>
      <dsp:spPr>
        <a:xfrm>
          <a:off x="1792338" y="276585"/>
          <a:ext cx="1047498" cy="104749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E06C2A-DDDD-4D0A-A1F7-45806BCA7F70}">
      <dsp:nvSpPr>
        <dsp:cNvPr id="0" name=""/>
        <dsp:cNvSpPr/>
      </dsp:nvSpPr>
      <dsp:spPr>
        <a:xfrm>
          <a:off x="1792338" y="276585"/>
          <a:ext cx="1047498" cy="104749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0B3B13-8C89-42F9-9CEA-4B28864E8C74}">
      <dsp:nvSpPr>
        <dsp:cNvPr id="0" name=""/>
        <dsp:cNvSpPr/>
      </dsp:nvSpPr>
      <dsp:spPr>
        <a:xfrm>
          <a:off x="1268589" y="465135"/>
          <a:ext cx="2094996" cy="6703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4200" kern="1200" dirty="0" err="1" smtClean="0"/>
            <a:t>IPrincipal</a:t>
          </a:r>
          <a:endParaRPr lang="es-MX" sz="4200" kern="1200" dirty="0"/>
        </a:p>
      </dsp:txBody>
      <dsp:txXfrm>
        <a:off x="1268589" y="465135"/>
        <a:ext cx="2094996" cy="670398"/>
      </dsp:txXfrm>
    </dsp:sp>
    <dsp:sp modelId="{50705A36-B573-43A4-AF1A-0BAB9B5EFC15}">
      <dsp:nvSpPr>
        <dsp:cNvPr id="0" name=""/>
        <dsp:cNvSpPr/>
      </dsp:nvSpPr>
      <dsp:spPr>
        <a:xfrm>
          <a:off x="524865" y="1764033"/>
          <a:ext cx="1047498" cy="104749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6D0E98-CDB1-40EB-8826-EC755F2EC8CC}">
      <dsp:nvSpPr>
        <dsp:cNvPr id="0" name=""/>
        <dsp:cNvSpPr/>
      </dsp:nvSpPr>
      <dsp:spPr>
        <a:xfrm>
          <a:off x="524865" y="1764033"/>
          <a:ext cx="1047498" cy="104749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C10F2-1D8E-4EC1-A1CE-7BB663E438F8}">
      <dsp:nvSpPr>
        <dsp:cNvPr id="0" name=""/>
        <dsp:cNvSpPr/>
      </dsp:nvSpPr>
      <dsp:spPr>
        <a:xfrm>
          <a:off x="1116" y="1952582"/>
          <a:ext cx="2094996" cy="6703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err="1" smtClean="0"/>
            <a:t>IIdentity</a:t>
          </a:r>
          <a:endParaRPr lang="es-MX" sz="2800" kern="1200" dirty="0"/>
        </a:p>
      </dsp:txBody>
      <dsp:txXfrm>
        <a:off x="1116" y="1952582"/>
        <a:ext cx="2094996" cy="670398"/>
      </dsp:txXfrm>
    </dsp:sp>
    <dsp:sp modelId="{85400E2F-586A-4F1A-8B57-7F7A771B6114}">
      <dsp:nvSpPr>
        <dsp:cNvPr id="0" name=""/>
        <dsp:cNvSpPr/>
      </dsp:nvSpPr>
      <dsp:spPr>
        <a:xfrm>
          <a:off x="3059811" y="1764033"/>
          <a:ext cx="1047498" cy="1047498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C38BA3-FCE4-451E-9801-B7B566EE3B47}">
      <dsp:nvSpPr>
        <dsp:cNvPr id="0" name=""/>
        <dsp:cNvSpPr/>
      </dsp:nvSpPr>
      <dsp:spPr>
        <a:xfrm>
          <a:off x="3059811" y="1764033"/>
          <a:ext cx="1047498" cy="1047498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C4A0DE-6567-42B2-A658-0391B0615038}">
      <dsp:nvSpPr>
        <dsp:cNvPr id="0" name=""/>
        <dsp:cNvSpPr/>
      </dsp:nvSpPr>
      <dsp:spPr>
        <a:xfrm>
          <a:off x="2536062" y="1952582"/>
          <a:ext cx="2094996" cy="6703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 err="1" smtClean="0"/>
            <a:t>IsInRole</a:t>
          </a:r>
          <a:r>
            <a:rPr lang="es-MX" sz="3200" kern="1200" dirty="0" smtClean="0"/>
            <a:t>()</a:t>
          </a:r>
          <a:endParaRPr lang="es-MX" sz="3200" kern="1200" dirty="0"/>
        </a:p>
      </dsp:txBody>
      <dsp:txXfrm>
        <a:off x="2536062" y="1952582"/>
        <a:ext cx="2094996" cy="670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157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</a:t>
            </a:r>
            <a:r>
              <a:rPr lang="es-MX" dirty="0" smtClean="0"/>
              <a:t>4.5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 González Gómez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0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Usuarios y Seguridad de Datos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400" dirty="0" smtClean="0"/>
              <a:t>Las </a:t>
            </a:r>
            <a:r>
              <a:rPr lang="es-MX" sz="2400" dirty="0"/>
              <a:t>empresas deben ser capaces de controlar quien puede acceder a datos confidenciales. </a:t>
            </a:r>
          </a:p>
        </p:txBody>
      </p:sp>
      <p:pic>
        <p:nvPicPr>
          <p:cNvPr id="1026" name="Picture 2" descr="C:\Users\lupe\Downloads\1308071530_Security_Reader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210" y="3507180"/>
            <a:ext cx="1131664" cy="11316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2 Marcador de contenido"/>
          <p:cNvSpPr txBox="1">
            <a:spLocks/>
          </p:cNvSpPr>
          <p:nvPr/>
        </p:nvSpPr>
        <p:spPr>
          <a:xfrm>
            <a:off x="611560" y="2974524"/>
            <a:ext cx="3106688" cy="5326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 smtClean="0"/>
              <a:t>Autenticación</a:t>
            </a:r>
            <a:endParaRPr lang="es-MX" dirty="0"/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5580112" y="2996952"/>
            <a:ext cx="3106688" cy="5326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 smtClean="0"/>
              <a:t>Autorización</a:t>
            </a:r>
            <a:endParaRPr lang="es-MX" dirty="0"/>
          </a:p>
        </p:txBody>
      </p:sp>
      <p:pic>
        <p:nvPicPr>
          <p:cNvPr id="1027" name="Picture 3" descr="C:\Users\lupe\Downloads\1308088146_Sign I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297" y="3564238"/>
            <a:ext cx="985517" cy="103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12 Grupo"/>
          <p:cNvGrpSpPr/>
          <p:nvPr/>
        </p:nvGrpSpPr>
        <p:grpSpPr>
          <a:xfrm>
            <a:off x="5452819" y="4690265"/>
            <a:ext cx="3227735" cy="1665476"/>
            <a:chOff x="5255071" y="5219908"/>
            <a:chExt cx="3227735" cy="1665476"/>
          </a:xfrm>
        </p:grpSpPr>
        <p:pic>
          <p:nvPicPr>
            <p:cNvPr id="1028" name="Picture 4" descr="C:\Users\lupe\Downloads\1307286671_HD OpenDrive Blu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9380" y="5918600"/>
              <a:ext cx="812800" cy="812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lupe\Downloads\1307286354_manilla-folder-locked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2725" y="5883970"/>
              <a:ext cx="650081" cy="650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C:\Users\lupe\Downloads\1307286671_HD OpenDrive Blu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5910181"/>
              <a:ext cx="812800" cy="812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lupe\Downloads\1307286354_manilla-folder-locked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5071" y="5918600"/>
              <a:ext cx="650081" cy="650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6 Conector recto"/>
            <p:cNvCxnSpPr/>
            <p:nvPr/>
          </p:nvCxnSpPr>
          <p:spPr>
            <a:xfrm>
              <a:off x="5255071" y="5517232"/>
              <a:ext cx="322773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8 Conector recto"/>
            <p:cNvCxnSpPr/>
            <p:nvPr/>
          </p:nvCxnSpPr>
          <p:spPr>
            <a:xfrm>
              <a:off x="6868938" y="5517232"/>
              <a:ext cx="0" cy="13681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11 CuadroTexto"/>
            <p:cNvSpPr txBox="1"/>
            <p:nvPr/>
          </p:nvSpPr>
          <p:spPr>
            <a:xfrm>
              <a:off x="5305307" y="5219908"/>
              <a:ext cx="1210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dirty="0" smtClean="0"/>
                <a:t>Autorizado</a:t>
              </a:r>
              <a:endParaRPr lang="es-MX" dirty="0"/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6876256" y="5219908"/>
              <a:ext cx="1534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dirty="0" smtClean="0"/>
                <a:t>No Autorizado</a:t>
              </a:r>
              <a:endParaRPr lang="es-MX" dirty="0"/>
            </a:p>
          </p:txBody>
        </p:sp>
      </p:grpSp>
      <p:pic>
        <p:nvPicPr>
          <p:cNvPr id="1030" name="Picture 6" descr="C:\Users\lupe\Downloads\1308088706_preferences-system-logi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599" y="5144033"/>
            <a:ext cx="1057275" cy="105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118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b="1" dirty="0" smtClean="0"/>
              <a:t>Autenticación </a:t>
            </a:r>
            <a:endParaRPr lang="es-MX" b="1" dirty="0"/>
          </a:p>
        </p:txBody>
      </p:sp>
      <p:sp>
        <p:nvSpPr>
          <p:cNvPr id="8" name="7 Rectángulo"/>
          <p:cNvSpPr/>
          <p:nvPr/>
        </p:nvSpPr>
        <p:spPr>
          <a:xfrm>
            <a:off x="1115616" y="2348880"/>
            <a:ext cx="6912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es-MX" sz="2000" dirty="0" smtClean="0"/>
              <a:t>Utiliza la Autenticación de Windows y </a:t>
            </a:r>
            <a:r>
              <a:rPr lang="es-MX" sz="2000" dirty="0"/>
              <a:t>compara las credenciales (</a:t>
            </a:r>
            <a:r>
              <a:rPr lang="es-MX" sz="2000" dirty="0" err="1"/>
              <a:t>login</a:t>
            </a:r>
            <a:r>
              <a:rPr lang="es-MX" sz="2000" dirty="0"/>
              <a:t> y </a:t>
            </a:r>
            <a:r>
              <a:rPr lang="es-MX" sz="2000" dirty="0" err="1" smtClean="0"/>
              <a:t>password</a:t>
            </a:r>
            <a:r>
              <a:rPr lang="es-MX" sz="2000" dirty="0" smtClean="0"/>
              <a:t>) una </a:t>
            </a:r>
            <a:r>
              <a:rPr lang="es-MX" sz="2000" dirty="0"/>
              <a:t>vez </a:t>
            </a:r>
            <a:r>
              <a:rPr lang="es-MX" sz="2000" dirty="0" smtClean="0"/>
              <a:t>identificado.</a:t>
            </a:r>
            <a:endParaRPr lang="es-MX" sz="2000" dirty="0"/>
          </a:p>
        </p:txBody>
      </p:sp>
      <p:sp>
        <p:nvSpPr>
          <p:cNvPr id="9" name="2 Marcador de contenido"/>
          <p:cNvSpPr>
            <a:spLocks noGrp="1"/>
          </p:cNvSpPr>
          <p:nvPr>
            <p:ph idx="1"/>
          </p:nvPr>
        </p:nvSpPr>
        <p:spPr>
          <a:xfrm>
            <a:off x="1033264" y="3645024"/>
            <a:ext cx="7571184" cy="748679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s-MX" sz="2000" dirty="0" smtClean="0"/>
              <a:t>Se utiliza </a:t>
            </a:r>
            <a:r>
              <a:rPr lang="es-MX" sz="2000" dirty="0"/>
              <a:t>en conjunto con la </a:t>
            </a:r>
            <a:r>
              <a:rPr lang="es-MX" sz="2000" dirty="0" smtClean="0"/>
              <a:t>RBS de </a:t>
            </a:r>
            <a:r>
              <a:rPr lang="es-MX" sz="2000" dirty="0"/>
              <a:t>.</a:t>
            </a:r>
            <a:r>
              <a:rPr lang="es-MX" sz="2000" dirty="0" smtClean="0"/>
              <a:t>NET </a:t>
            </a:r>
            <a:r>
              <a:rPr lang="es-MX" sz="2000" dirty="0"/>
              <a:t>que se fundamenta en dos conceptos </a:t>
            </a:r>
            <a:r>
              <a:rPr lang="es-MX" sz="2000" dirty="0" smtClean="0"/>
              <a:t>importantes.</a:t>
            </a:r>
            <a:endParaRPr lang="es-MX" sz="2000" dirty="0"/>
          </a:p>
        </p:txBody>
      </p:sp>
      <p:sp>
        <p:nvSpPr>
          <p:cNvPr id="10" name="9 Rectángulo"/>
          <p:cNvSpPr/>
          <p:nvPr/>
        </p:nvSpPr>
        <p:spPr>
          <a:xfrm>
            <a:off x="3131840" y="5447033"/>
            <a:ext cx="1850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s-MX" dirty="0" smtClean="0"/>
              <a:t>Los Principales</a:t>
            </a:r>
            <a:endParaRPr lang="es-MX" dirty="0"/>
          </a:p>
        </p:txBody>
      </p:sp>
      <p:sp>
        <p:nvSpPr>
          <p:cNvPr id="11" name="10 Rectángulo"/>
          <p:cNvSpPr/>
          <p:nvPr/>
        </p:nvSpPr>
        <p:spPr>
          <a:xfrm>
            <a:off x="3131840" y="4892715"/>
            <a:ext cx="16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s-MX" dirty="0" smtClean="0"/>
              <a:t>La Identidad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62656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Identidad de Usuario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1259632" y="1844824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dirty="0" smtClean="0"/>
              <a:t>Está </a:t>
            </a:r>
            <a:r>
              <a:rPr lang="es-MX" sz="2000" dirty="0"/>
              <a:t>representada en .NET por los siguientes tipos de </a:t>
            </a:r>
            <a:r>
              <a:rPr lang="es-MX" sz="2000" dirty="0" smtClean="0"/>
              <a:t>identidades, </a:t>
            </a:r>
            <a:r>
              <a:rPr lang="es-MX" sz="2000" dirty="0"/>
              <a:t>que se encuentran representadas en el Framework por clases que </a:t>
            </a:r>
            <a:r>
              <a:rPr lang="es-MX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implementan la </a:t>
            </a:r>
            <a:r>
              <a:rPr lang="es-MX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interfaz </a:t>
            </a:r>
            <a:r>
              <a:rPr lang="es-MX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IIdentity</a:t>
            </a:r>
            <a:r>
              <a:rPr lang="es-MX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s-MX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467544" y="3705038"/>
            <a:ext cx="3888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400" b="1" dirty="0" smtClean="0"/>
              <a:t>Windows </a:t>
            </a:r>
            <a:r>
              <a:rPr lang="es-MX" sz="1400" b="1" dirty="0" err="1" smtClean="0"/>
              <a:t>Identity</a:t>
            </a:r>
            <a:r>
              <a:rPr lang="es-MX" sz="1400" b="1" dirty="0" smtClean="0"/>
              <a:t>: </a:t>
            </a:r>
            <a:r>
              <a:rPr lang="es-MX" sz="1400" dirty="0" smtClean="0"/>
              <a:t>Se basa en los métodos de autenticación soportados por el sistema operativo Windows</a:t>
            </a:r>
          </a:p>
          <a:p>
            <a:pPr algn="just"/>
            <a:r>
              <a:rPr lang="es-MX" sz="1400" b="1" dirty="0" smtClean="0"/>
              <a:t> </a:t>
            </a:r>
            <a:endParaRPr lang="es-MX" sz="1400" b="1" dirty="0"/>
          </a:p>
        </p:txBody>
      </p:sp>
      <p:sp>
        <p:nvSpPr>
          <p:cNvPr id="9" name="8 Rectángulo"/>
          <p:cNvSpPr/>
          <p:nvPr/>
        </p:nvSpPr>
        <p:spPr>
          <a:xfrm>
            <a:off x="467544" y="5253119"/>
            <a:ext cx="39651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b="1" dirty="0" err="1" smtClean="0"/>
              <a:t>Generic</a:t>
            </a:r>
            <a:r>
              <a:rPr lang="es-MX" sz="1400" b="1" dirty="0" smtClean="0"/>
              <a:t> </a:t>
            </a:r>
            <a:r>
              <a:rPr lang="es-MX" sz="1400" b="1" dirty="0" err="1" smtClean="0"/>
              <a:t>Identity</a:t>
            </a:r>
            <a:r>
              <a:rPr lang="es-MX" sz="1400" b="1" dirty="0" smtClean="0"/>
              <a:t>: </a:t>
            </a:r>
            <a:r>
              <a:rPr lang="es-MX" sz="1400" dirty="0"/>
              <a:t>Se basa en un método personalizado de autenticación que se define a nivel aplicación</a:t>
            </a:r>
            <a:r>
              <a:rPr lang="es-MX" sz="1400" b="1" dirty="0" smtClean="0"/>
              <a:t> </a:t>
            </a:r>
            <a:endParaRPr lang="es-MX" sz="1400" b="1" dirty="0"/>
          </a:p>
        </p:txBody>
      </p:sp>
      <p:sp>
        <p:nvSpPr>
          <p:cNvPr id="12" name="11 Rectángulo"/>
          <p:cNvSpPr/>
          <p:nvPr/>
        </p:nvSpPr>
        <p:spPr>
          <a:xfrm>
            <a:off x="4688096" y="4474479"/>
            <a:ext cx="992066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MX" b="1" dirty="0" err="1" smtClean="0">
                <a:solidFill>
                  <a:schemeClr val="bg1"/>
                </a:solidFill>
              </a:rPr>
              <a:t>IIdentity</a:t>
            </a:r>
            <a:endParaRPr lang="es-MX" b="1" dirty="0">
              <a:solidFill>
                <a:schemeClr val="bg1"/>
              </a:solidFill>
            </a:endParaRPr>
          </a:p>
        </p:txBody>
      </p:sp>
      <p:sp>
        <p:nvSpPr>
          <p:cNvPr id="13" name="12 Abrir llave"/>
          <p:cNvSpPr/>
          <p:nvPr/>
        </p:nvSpPr>
        <p:spPr>
          <a:xfrm>
            <a:off x="5796136" y="3413757"/>
            <a:ext cx="764046" cy="2490775"/>
          </a:xfrm>
          <a:prstGeom prst="leftBrace">
            <a:avLst>
              <a:gd name="adj1" fmla="val 815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13 CuadroTexto"/>
          <p:cNvSpPr txBox="1"/>
          <p:nvPr/>
        </p:nvSpPr>
        <p:spPr>
          <a:xfrm>
            <a:off x="6156176" y="4274512"/>
            <a:ext cx="263283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s-MX" sz="1400" dirty="0" smtClean="0"/>
              <a:t>Tipo de Autenticación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MX" sz="1400" dirty="0" smtClean="0"/>
              <a:t>Si el Usuario esta autenticado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s-MX" sz="1400" dirty="0" smtClean="0"/>
              <a:t>El nombre del Usuario</a:t>
            </a:r>
          </a:p>
        </p:txBody>
      </p:sp>
    </p:spTree>
    <p:extLst>
      <p:ext uri="{BB962C8B-B14F-4D97-AF65-F5344CB8AC3E}">
        <p14:creationId xmlns:p14="http://schemas.microsoft.com/office/powerpoint/2010/main" val="36776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/>
              <a:t>Autorización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71600" y="1700808"/>
            <a:ext cx="6851104" cy="11087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2000" dirty="0" smtClean="0"/>
              <a:t>Ocurre </a:t>
            </a:r>
            <a:r>
              <a:rPr lang="es-MX" sz="2000" dirty="0"/>
              <a:t>inmediatamente después de la autenticación y es como el sistema </a:t>
            </a:r>
            <a:r>
              <a:rPr lang="es-MX" sz="2000" dirty="0" smtClean="0"/>
              <a:t>informático determina </a:t>
            </a:r>
            <a:r>
              <a:rPr lang="es-MX" sz="2000" dirty="0"/>
              <a:t>que recursos pueden utilizarse de acuerdo con la </a:t>
            </a:r>
            <a:r>
              <a:rPr lang="es-MX" sz="2000" b="1" dirty="0" smtClean="0"/>
              <a:t>autenticación</a:t>
            </a:r>
            <a:r>
              <a:rPr lang="es-MX" sz="2000" dirty="0" smtClean="0"/>
              <a:t>.</a:t>
            </a:r>
            <a:endParaRPr lang="es-MX" sz="2000" dirty="0"/>
          </a:p>
        </p:txBody>
      </p:sp>
      <p:pic>
        <p:nvPicPr>
          <p:cNvPr id="2050" name="Picture 2" descr="C:\Users\lupe\Downloads\1307381377_dedicated_serv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966" y="3556345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upe\Downloads\1307381429_mycomput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382" y="4739764"/>
            <a:ext cx="871581" cy="87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lupe\Downloads\1307286671_HD OpenDrive Blu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913" y="5714292"/>
            <a:ext cx="549011" cy="549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lupe\Downloads\1307289388_multifunction_print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743" y="4835135"/>
            <a:ext cx="553750" cy="55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lupe\Downloads\1308100910_network_loca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549" y="5724359"/>
            <a:ext cx="538944" cy="53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5436096" y="4149080"/>
            <a:ext cx="1710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 dirty="0" smtClean="0"/>
              <a:t>Recursos Denegados</a:t>
            </a:r>
            <a:endParaRPr lang="es-MX" sz="1400" b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3592944" y="3052289"/>
            <a:ext cx="986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Servidor</a:t>
            </a:r>
            <a:endParaRPr lang="es-MX" b="1" dirty="0"/>
          </a:p>
        </p:txBody>
      </p:sp>
      <p:grpSp>
        <p:nvGrpSpPr>
          <p:cNvPr id="5" name="8 Grupo"/>
          <p:cNvGrpSpPr/>
          <p:nvPr/>
        </p:nvGrpSpPr>
        <p:grpSpPr>
          <a:xfrm>
            <a:off x="1771173" y="4067362"/>
            <a:ext cx="1727793" cy="672403"/>
            <a:chOff x="1771173" y="4067362"/>
            <a:chExt cx="1727793" cy="672403"/>
          </a:xfrm>
        </p:grpSpPr>
        <p:cxnSp>
          <p:nvCxnSpPr>
            <p:cNvPr id="7" name="6 Conector curvado"/>
            <p:cNvCxnSpPr>
              <a:stCxn id="2051" idx="0"/>
              <a:endCxn id="2050" idx="1"/>
            </p:cNvCxnSpPr>
            <p:nvPr/>
          </p:nvCxnSpPr>
          <p:spPr>
            <a:xfrm rot="5400000" flipH="1" flipV="1">
              <a:off x="2348160" y="3588959"/>
              <a:ext cx="573819" cy="1727793"/>
            </a:xfrm>
            <a:prstGeom prst="curved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14 CuadroTexto"/>
            <p:cNvSpPr txBox="1"/>
            <p:nvPr/>
          </p:nvSpPr>
          <p:spPr>
            <a:xfrm rot="20619073">
              <a:off x="1957371" y="4067362"/>
              <a:ext cx="9940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1200" b="1" dirty="0" smtClean="0"/>
                <a:t>Credenciales</a:t>
              </a:r>
              <a:endParaRPr lang="es-MX" sz="1200" b="1" dirty="0"/>
            </a:p>
          </p:txBody>
        </p:sp>
      </p:grpSp>
      <p:cxnSp>
        <p:nvCxnSpPr>
          <p:cNvPr id="19" name="18 Conector curvado"/>
          <p:cNvCxnSpPr/>
          <p:nvPr/>
        </p:nvCxnSpPr>
        <p:spPr>
          <a:xfrm>
            <a:off x="1943755" y="5578780"/>
            <a:ext cx="3708011" cy="410017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CuadroTexto"/>
          <p:cNvSpPr txBox="1"/>
          <p:nvPr/>
        </p:nvSpPr>
        <p:spPr>
          <a:xfrm rot="11768508" flipV="1">
            <a:off x="3103692" y="5860441"/>
            <a:ext cx="1388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Autorización</a:t>
            </a:r>
            <a:endParaRPr lang="es-MX" b="1" dirty="0"/>
          </a:p>
        </p:txBody>
      </p:sp>
      <p:pic>
        <p:nvPicPr>
          <p:cNvPr id="23" name="Picture 4" descr="C:\Users\lupe\Downloads\1307286671_HD OpenDrive Blu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713" y="4729363"/>
            <a:ext cx="549011" cy="549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 descr="C:\Users\lupe\Downloads\1308100910_network_loca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773897"/>
            <a:ext cx="538944" cy="53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26 CuadroTexto"/>
          <p:cNvSpPr txBox="1"/>
          <p:nvPr/>
        </p:nvSpPr>
        <p:spPr>
          <a:xfrm>
            <a:off x="7348607" y="4137343"/>
            <a:ext cx="16966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 dirty="0" smtClean="0"/>
              <a:t>Recursos Permitidos</a:t>
            </a:r>
            <a:endParaRPr lang="es-MX" sz="1400" b="1" dirty="0"/>
          </a:p>
        </p:txBody>
      </p:sp>
      <p:pic>
        <p:nvPicPr>
          <p:cNvPr id="28" name="Picture 6" descr="C:\Users\lupe\Downloads\1307371391_orange-folder-locked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451" y="4729363"/>
            <a:ext cx="627933" cy="62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99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Principal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2400" dirty="0"/>
              <a:t>El modelo de </a:t>
            </a:r>
            <a:r>
              <a:rPr lang="es-MX" sz="2400" dirty="0" smtClean="0"/>
              <a:t>Seguridad Basado </a:t>
            </a:r>
            <a:r>
              <a:rPr lang="es-MX" sz="2400" dirty="0"/>
              <a:t>en </a:t>
            </a:r>
            <a:r>
              <a:rPr lang="es-MX" sz="2400" dirty="0" smtClean="0"/>
              <a:t>Roles permite </a:t>
            </a:r>
            <a:r>
              <a:rPr lang="es-MX" sz="2400" dirty="0"/>
              <a:t>controlar el acceso de los usuarios a los recursos en base a su identidad y su pertenencia a un </a:t>
            </a:r>
            <a:r>
              <a:rPr lang="es-MX" sz="2400" dirty="0" smtClean="0"/>
              <a:t>grupo.</a:t>
            </a:r>
            <a:endParaRPr lang="es-MX" sz="2400" dirty="0"/>
          </a:p>
        </p:txBody>
      </p:sp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3852390208"/>
              </p:ext>
            </p:extLst>
          </p:nvPr>
        </p:nvGraphicFramePr>
        <p:xfrm>
          <a:off x="2123728" y="3212976"/>
          <a:ext cx="4632176" cy="3088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718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Tipos de Principal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7859216" cy="1396751"/>
          </a:xfrm>
        </p:spPr>
        <p:txBody>
          <a:bodyPr>
            <a:normAutofit/>
          </a:bodyPr>
          <a:lstStyle/>
          <a:p>
            <a:r>
              <a:rPr lang="es-MX" sz="2000" dirty="0"/>
              <a:t>Hay diferentes tipos de objetos Principal cada uno para cada tipo de identidad y de </a:t>
            </a:r>
            <a:r>
              <a:rPr lang="es-MX" sz="2000" dirty="0" err="1"/>
              <a:t>membership</a:t>
            </a:r>
            <a:r>
              <a:rPr lang="es-MX" sz="2000" dirty="0"/>
              <a:t>, .NET proporciona los siguientes tipos de principales.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1371600" y="3513708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Windows Principal: </a:t>
            </a:r>
            <a:r>
              <a:rPr lang="es-MX" sz="1400" dirty="0"/>
              <a:t> </a:t>
            </a:r>
            <a:r>
              <a:rPr lang="es-MX" sz="1400" dirty="0" smtClean="0"/>
              <a:t>representa  </a:t>
            </a:r>
            <a:r>
              <a:rPr lang="es-MX" sz="1400" dirty="0"/>
              <a:t>la identidad, la autenticación y los roles de Windows.</a:t>
            </a:r>
            <a:endParaRPr lang="es-MX" sz="14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4294312" y="4724400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err="1" smtClean="0"/>
              <a:t>Generic</a:t>
            </a:r>
            <a:r>
              <a:rPr lang="es-MX" sz="1400" b="1" dirty="0"/>
              <a:t> </a:t>
            </a:r>
            <a:r>
              <a:rPr lang="es-MX" sz="1400" b="1" dirty="0" smtClean="0"/>
              <a:t>Principal: </a:t>
            </a:r>
            <a:r>
              <a:rPr lang="es-MX" sz="1400" dirty="0"/>
              <a:t>Representa una seguridad a nivel </a:t>
            </a:r>
            <a:r>
              <a:rPr lang="es-MX" sz="1400" dirty="0" smtClean="0"/>
              <a:t>aplicación</a:t>
            </a:r>
            <a:r>
              <a:rPr lang="es-MX" sz="1400" dirty="0"/>
              <a:t>.</a:t>
            </a:r>
            <a:endParaRPr lang="es-MX" sz="1400" b="1" dirty="0"/>
          </a:p>
        </p:txBody>
      </p:sp>
    </p:spTree>
    <p:extLst>
      <p:ext uri="{BB962C8B-B14F-4D97-AF65-F5344CB8AC3E}">
        <p14:creationId xmlns:p14="http://schemas.microsoft.com/office/powerpoint/2010/main" val="154282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Protección de Datos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>
            <a:normAutofit/>
          </a:bodyPr>
          <a:lstStyle/>
          <a:p>
            <a:r>
              <a:rPr lang="es-MX" sz="2400" dirty="0"/>
              <a:t>La protección  de datos requiere la coordinación de </a:t>
            </a:r>
            <a:r>
              <a:rPr lang="es-MX" sz="2400" dirty="0" smtClean="0"/>
              <a:t>varias tecnologías:</a:t>
            </a:r>
          </a:p>
          <a:p>
            <a:pPr lvl="1">
              <a:buFont typeface="Wingdings" pitchFamily="2" charset="2"/>
              <a:buChar char="Ø"/>
            </a:pPr>
            <a:endParaRPr lang="es-MX" sz="2000" dirty="0"/>
          </a:p>
        </p:txBody>
      </p:sp>
      <p:sp>
        <p:nvSpPr>
          <p:cNvPr id="4" name="3 Rectángulo"/>
          <p:cNvSpPr/>
          <p:nvPr/>
        </p:nvSpPr>
        <p:spPr>
          <a:xfrm>
            <a:off x="755575" y="3645024"/>
            <a:ext cx="3499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La Seguridad Basada en Roles(RBS) </a:t>
            </a:r>
            <a:endParaRPr lang="es-MX" dirty="0"/>
          </a:p>
        </p:txBody>
      </p:sp>
      <p:sp>
        <p:nvSpPr>
          <p:cNvPr id="5" name="4 Rectángulo"/>
          <p:cNvSpPr/>
          <p:nvPr/>
        </p:nvSpPr>
        <p:spPr>
          <a:xfrm>
            <a:off x="5292080" y="3635970"/>
            <a:ext cx="327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Listas de Control de Acceso(ACL)</a:t>
            </a:r>
            <a:endParaRPr lang="es-MX" dirty="0"/>
          </a:p>
        </p:txBody>
      </p:sp>
      <p:sp>
        <p:nvSpPr>
          <p:cNvPr id="6" name="5 Rectángulo"/>
          <p:cNvSpPr/>
          <p:nvPr/>
        </p:nvSpPr>
        <p:spPr>
          <a:xfrm>
            <a:off x="3059832" y="5130569"/>
            <a:ext cx="2965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Herramientas de Encriptación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8816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264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Wingdings</vt:lpstr>
      <vt:lpstr>Office Theme</vt:lpstr>
      <vt:lpstr>.Net Framework 4.5</vt:lpstr>
      <vt:lpstr>Usuarios y Seguridad de Datos</vt:lpstr>
      <vt:lpstr>Autenticación </vt:lpstr>
      <vt:lpstr>Identidad de Usuario</vt:lpstr>
      <vt:lpstr>Autorización</vt:lpstr>
      <vt:lpstr>Principal</vt:lpstr>
      <vt:lpstr>Tipos de Principal</vt:lpstr>
      <vt:lpstr>Protección de Datos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40</cp:revision>
  <dcterms:created xsi:type="dcterms:W3CDTF">2010-12-23T19:30:12Z</dcterms:created>
  <dcterms:modified xsi:type="dcterms:W3CDTF">2015-08-21T00:15:53Z</dcterms:modified>
</cp:coreProperties>
</file>