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1" r:id="rId3"/>
    <p:sldId id="272" r:id="rId4"/>
    <p:sldId id="273" r:id="rId5"/>
    <p:sldId id="277" r:id="rId6"/>
    <p:sldId id="281" r:id="rId7"/>
    <p:sldId id="275" r:id="rId8"/>
    <p:sldId id="278" r:id="rId9"/>
    <p:sldId id="279" r:id="rId10"/>
    <p:sldId id="280" r:id="rId11"/>
    <p:sldId id="282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52" d="100"/>
          <a:sy n="52" d="100"/>
        </p:scale>
        <p:origin x="18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s-MX"/>
            </a:pPr>
            <a:r>
              <a:rPr lang="en-US" dirty="0" err="1" smtClean="0"/>
              <a:t>Ventas</a:t>
            </a:r>
            <a:endParaRPr lang="en-US" dirty="0"/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  <c:txPr>
        <a:bodyPr/>
        <a:lstStyle/>
        <a:p>
          <a:pPr>
            <a:defRPr lang="es-MX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0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/>
              <a:t>Brenda González Gómez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Bitmap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2514599"/>
          </a:xfrm>
        </p:spPr>
        <p:txBody>
          <a:bodyPr>
            <a:normAutofit/>
          </a:bodyPr>
          <a:lstStyle/>
          <a:p>
            <a:r>
              <a:rPr lang="es-MX" sz="2300" dirty="0" smtClean="0"/>
              <a:t>Es la clase mas utilizada para trabajar con imágenes nuevas o existentes.  La clase </a:t>
            </a:r>
            <a:r>
              <a:rPr lang="es-MX" sz="2300" dirty="0" err="1" smtClean="0"/>
              <a:t>Bitmap</a:t>
            </a:r>
            <a:r>
              <a:rPr lang="es-MX" sz="2300" dirty="0" smtClean="0"/>
              <a:t> tiene dos métodos particularmente útiles que la clase </a:t>
            </a:r>
            <a:r>
              <a:rPr lang="es-MX" sz="2300" dirty="0" err="1" smtClean="0"/>
              <a:t>Image</a:t>
            </a:r>
            <a:r>
              <a:rPr lang="es-MX" sz="2300" dirty="0" smtClean="0"/>
              <a:t> carece:</a:t>
            </a:r>
          </a:p>
          <a:p>
            <a:endParaRPr lang="en-US" sz="2300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34290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b="1" dirty="0" err="1" smtClean="0"/>
              <a:t>GetPixel</a:t>
            </a:r>
            <a:r>
              <a:rPr lang="es-MX" b="1" dirty="0" smtClean="0"/>
              <a:t>:</a:t>
            </a:r>
            <a:r>
              <a:rPr lang="es-MX" dirty="0" smtClean="0"/>
              <a:t>  devuelve un objeto Color que describe un pixel en particular de la imagen.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44196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b="1" dirty="0" err="1" smtClean="0"/>
              <a:t>SetPixel</a:t>
            </a:r>
            <a:r>
              <a:rPr lang="es-MX" b="1" dirty="0" smtClean="0"/>
              <a:t>:</a:t>
            </a:r>
            <a:r>
              <a:rPr lang="es-MX" dirty="0" smtClean="0"/>
              <a:t> establece un pixel en un color especificado.</a:t>
            </a:r>
            <a:endParaRPr lang="en-US" dirty="0"/>
          </a:p>
        </p:txBody>
      </p:sp>
      <p:pic>
        <p:nvPicPr>
          <p:cNvPr id="6" name="Picture 2" descr="C:\Users\rnegrete\Downloads\1302714516_bitmap_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962400"/>
            <a:ext cx="2609850" cy="2609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Lección 3 – Dar formato al texto.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Los desarrolladores a menudo agregan texto a las imágenes para etiquetar objetos y crear informes. </a:t>
            </a:r>
            <a:endParaRPr lang="en-US" sz="2400" dirty="0" smtClean="0"/>
          </a:p>
          <a:p>
            <a:endParaRPr lang="en-US" sz="24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447800" y="24384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7696200" cy="1904999"/>
          </a:xfrm>
        </p:spPr>
        <p:txBody>
          <a:bodyPr>
            <a:normAutofit/>
          </a:bodyPr>
          <a:lstStyle/>
          <a:p>
            <a:pPr algn="just"/>
            <a:r>
              <a:rPr lang="es-MX" sz="2400" dirty="0" smtClean="0"/>
              <a:t>Define un formato concreto para texto, incluidos el nombre de fuente, el tamaño y los atributos de estilo</a:t>
            </a:r>
            <a:r>
              <a:rPr lang="es-MX" sz="2400" smtClean="0"/>
              <a:t>. </a:t>
            </a:r>
            <a:endParaRPr lang="en-US" sz="2400" dirty="0"/>
          </a:p>
        </p:txBody>
      </p:sp>
      <p:pic>
        <p:nvPicPr>
          <p:cNvPr id="1026" name="Picture 2" descr="C:\Users\rnegrete\Downloads\1302714402_Fo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657600"/>
            <a:ext cx="2559050" cy="255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Capítulo 6 - Gráficos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Dibujo de Gráficos.</a:t>
            </a:r>
          </a:p>
          <a:p>
            <a:pPr lvl="1"/>
            <a:r>
              <a:rPr lang="es-MX" dirty="0" smtClean="0"/>
              <a:t>Lección 2: Trabajar con imágenes.</a:t>
            </a:r>
          </a:p>
          <a:p>
            <a:pPr lvl="1"/>
            <a:r>
              <a:rPr lang="es-MX" dirty="0" smtClean="0"/>
              <a:t>Lección 3: Dar formato al texto.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b="1" dirty="0" smtClean="0"/>
              <a:t>Lección 1: </a:t>
            </a:r>
            <a:r>
              <a:rPr lang="es-MX" dirty="0" smtClean="0"/>
              <a:t>Dibujo de Gráficos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543800" cy="2667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Podemos utilizar el .NET Framework para mejorar la interfaz de usuario dibujando líneas, círculos y otras figuras. </a:t>
            </a:r>
          </a:p>
          <a:p>
            <a:pPr algn="just">
              <a:buNone/>
            </a:pPr>
            <a:r>
              <a:rPr lang="es-MX" sz="2000" dirty="0" smtClean="0"/>
              <a:t>	</a:t>
            </a:r>
          </a:p>
          <a:p>
            <a:pPr algn="just">
              <a:buNone/>
            </a:pPr>
            <a:r>
              <a:rPr lang="es-MX" sz="2000" dirty="0" smtClean="0"/>
              <a:t>	Podemos mostrar estos gráficos en un formulario y otros controles de formularios de Windows.</a:t>
            </a:r>
            <a:endParaRPr lang="en-US" sz="2000" dirty="0" smtClean="0"/>
          </a:p>
          <a:p>
            <a:pPr algn="just"/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1295400" y="5486400"/>
            <a:ext cx="1447800" cy="762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62400" y="5257800"/>
            <a:ext cx="1447800" cy="10668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943600" y="5791200"/>
            <a:ext cx="2286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304800"/>
            <a:ext cx="8229600" cy="914400"/>
          </a:xfrm>
        </p:spPr>
        <p:txBody>
          <a:bodyPr>
            <a:noAutofit/>
          </a:bodyPr>
          <a:lstStyle/>
          <a:p>
            <a:r>
              <a:rPr lang="en-US" sz="4800" b="1" i="1" dirty="0" smtClean="0"/>
              <a:t/>
            </a:r>
            <a:br>
              <a:rPr lang="en-US" sz="4800" b="1" i="1" dirty="0" smtClean="0"/>
            </a:br>
            <a:r>
              <a:rPr lang="es-MX" sz="4800" b="1" dirty="0" err="1" smtClean="0"/>
              <a:t>System</a:t>
            </a:r>
            <a:r>
              <a:rPr lang="es-MX" sz="4800" b="1" dirty="0" smtClean="0"/>
              <a:t>.</a:t>
            </a:r>
            <a:r>
              <a:rPr lang="en-US" sz="4800" b="1" i="1" dirty="0" smtClean="0"/>
              <a:t>Drawing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0385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endParaRPr lang="es-MX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Añadir círculos, líneas y otras formas para la interfaz de usuario de forma dinámica.</a:t>
            </a:r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Crear gráficos desde cero.</a:t>
            </a:r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Editar y cambiar el tamaño de imágenes.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Cambiar  las  compresión de imágenes.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Recortar y captura de imágenes</a:t>
            </a:r>
            <a:endParaRPr lang="en-US" sz="2400" dirty="0" smtClean="0"/>
          </a:p>
          <a:p>
            <a:pPr lvl="1">
              <a:buFont typeface="Wingdings" pitchFamily="2" charset="2"/>
              <a:buChar char="ü"/>
            </a:pPr>
            <a:r>
              <a:rPr lang="es-MX" sz="2400" dirty="0" smtClean="0"/>
              <a:t>Añadir logotipos de derechos de autor o el texto a las imágenes</a:t>
            </a:r>
          </a:p>
          <a:p>
            <a:pPr lvl="1"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599"/>
          </a:xfrm>
        </p:spPr>
        <p:txBody>
          <a:bodyPr/>
          <a:lstStyle/>
          <a:p>
            <a:r>
              <a:rPr lang="es-MX" dirty="0" smtClean="0"/>
              <a:t>Encapsula una superficie de dibujo. </a:t>
            </a:r>
            <a:endParaRPr lang="en-US" dirty="0"/>
          </a:p>
        </p:txBody>
      </p:sp>
      <p:pic>
        <p:nvPicPr>
          <p:cNvPr id="2050" name="Picture 2" descr="C:\Users\rnegrete\Downloads\1302714442_vectorgf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276600"/>
            <a:ext cx="25146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69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Define un objeto utilizado para dibujar líneas y curvas. </a:t>
            </a:r>
            <a:endParaRPr lang="en-US" sz="2400" dirty="0"/>
          </a:p>
        </p:txBody>
      </p:sp>
      <p:pic>
        <p:nvPicPr>
          <p:cNvPr id="24578" name="Picture 2" descr="C:\Users\rnegrete\Downloads\1302716127_ed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590800"/>
            <a:ext cx="2209800" cy="2209800"/>
          </a:xfrm>
          <a:prstGeom prst="rect">
            <a:avLst/>
          </a:prstGeom>
          <a:noFill/>
        </p:spPr>
      </p:pic>
      <p:cxnSp>
        <p:nvCxnSpPr>
          <p:cNvPr id="6" name="Straight Connector 5"/>
          <p:cNvCxnSpPr/>
          <p:nvPr/>
        </p:nvCxnSpPr>
        <p:spPr>
          <a:xfrm>
            <a:off x="2286000" y="4800600"/>
            <a:ext cx="2667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5410200" y="3200400"/>
            <a:ext cx="1757083" cy="2294965"/>
          </a:xfrm>
          <a:custGeom>
            <a:avLst/>
            <a:gdLst>
              <a:gd name="connsiteX0" fmla="*/ 0 w 1757083"/>
              <a:gd name="connsiteY0" fmla="*/ 699247 h 2294965"/>
              <a:gd name="connsiteX1" fmla="*/ 1470212 w 1757083"/>
              <a:gd name="connsiteY1" fmla="*/ 161365 h 2294965"/>
              <a:gd name="connsiteX2" fmla="*/ 1290918 w 1757083"/>
              <a:gd name="connsiteY2" fmla="*/ 1667435 h 2294965"/>
              <a:gd name="connsiteX3" fmla="*/ 1757083 w 1757083"/>
              <a:gd name="connsiteY3" fmla="*/ 2294965 h 229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7083" h="2294965">
                <a:moveTo>
                  <a:pt x="0" y="699247"/>
                </a:moveTo>
                <a:cubicBezTo>
                  <a:pt x="627529" y="349623"/>
                  <a:pt x="1255059" y="0"/>
                  <a:pt x="1470212" y="161365"/>
                </a:cubicBezTo>
                <a:cubicBezTo>
                  <a:pt x="1685365" y="322730"/>
                  <a:pt x="1243106" y="1311835"/>
                  <a:pt x="1290918" y="1667435"/>
                </a:cubicBezTo>
                <a:cubicBezTo>
                  <a:pt x="1338730" y="2023035"/>
                  <a:pt x="1682377" y="2187389"/>
                  <a:pt x="1757083" y="229496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Brush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2743200"/>
          </a:xfrm>
        </p:spPr>
        <p:txBody>
          <a:bodyPr/>
          <a:lstStyle/>
          <a:p>
            <a:r>
              <a:rPr lang="es-MX" dirty="0" smtClean="0"/>
              <a:t>Se utilizan para rellenar formas de gráficos, por ejemplo rectángulos, elipses, gráficos circulares.</a:t>
            </a:r>
            <a:endParaRPr lang="en-US" dirty="0"/>
          </a:p>
        </p:txBody>
      </p:sp>
      <p:pic>
        <p:nvPicPr>
          <p:cNvPr id="3074" name="Picture 2" descr="C:\Users\rnegrete\Downloads\1302714485_Brush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810000"/>
            <a:ext cx="1627187" cy="1627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Lección 2 – Trabajar con imágenes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8229600" cy="1295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El Framework .NET proporciona herramientas para trabajar con  una variedad de formatos de imágenes y realizar tareas comunes como:</a:t>
            </a:r>
          </a:p>
        </p:txBody>
      </p:sp>
      <p:pic>
        <p:nvPicPr>
          <p:cNvPr id="5122" name="Picture 2" descr="C:\Users\rnegrete\Downloads\1302715078_show_side_pan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962400"/>
            <a:ext cx="1625600" cy="1625600"/>
          </a:xfrm>
          <a:prstGeom prst="rect">
            <a:avLst/>
          </a:prstGeom>
          <a:noFill/>
        </p:spPr>
      </p:pic>
      <p:pic>
        <p:nvPicPr>
          <p:cNvPr id="5123" name="Picture 3" descr="C:\Users\rnegrete\Downloads\1302715139_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4038600"/>
            <a:ext cx="1308101" cy="130810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09600" y="3352800"/>
            <a:ext cx="15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s-MX" sz="2000" b="1" dirty="0" smtClean="0"/>
              <a:t>Mostrar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3581400" y="3352800"/>
            <a:ext cx="12103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s-MX" sz="2000" b="1" dirty="0" smtClean="0"/>
              <a:t>Crear</a:t>
            </a:r>
          </a:p>
        </p:txBody>
      </p:sp>
      <p:sp>
        <p:nvSpPr>
          <p:cNvPr id="8" name="Rectangle 7"/>
          <p:cNvSpPr/>
          <p:nvPr/>
        </p:nvSpPr>
        <p:spPr>
          <a:xfrm>
            <a:off x="6629400" y="3352800"/>
            <a:ext cx="1677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s-MX" sz="2000" b="1" dirty="0" smtClean="0"/>
              <a:t>Modificar</a:t>
            </a:r>
            <a:endParaRPr lang="en-US" sz="2400" b="1" dirty="0"/>
          </a:p>
        </p:txBody>
      </p:sp>
      <p:pic>
        <p:nvPicPr>
          <p:cNvPr id="5124" name="Picture 4" descr="C:\Users\rnegrete\Downloads\1302715224_resize diag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4267200"/>
            <a:ext cx="1219200" cy="1219200"/>
          </a:xfrm>
          <a:prstGeom prst="rect">
            <a:avLst/>
          </a:prstGeom>
          <a:noFill/>
        </p:spPr>
      </p:pic>
      <p:pic>
        <p:nvPicPr>
          <p:cNvPr id="10" name="Picture 3" descr="C:\Users\rnegrete\Downloads\1302715139_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5486400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Clase </a:t>
            </a:r>
            <a:r>
              <a:rPr lang="es-MX" dirty="0" err="1" smtClean="0"/>
              <a:t>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66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Con la clase abstracta </a:t>
            </a:r>
            <a:r>
              <a:rPr lang="es-MX" sz="2400" dirty="0" err="1" smtClean="0"/>
              <a:t>Image</a:t>
            </a:r>
            <a:r>
              <a:rPr lang="es-MX" sz="2400" dirty="0" smtClean="0"/>
              <a:t>  podemos; crear, cargar, modificar y guardar imágenes como archivos .</a:t>
            </a:r>
            <a:r>
              <a:rPr lang="es-MX" sz="2400" dirty="0" err="1" smtClean="0"/>
              <a:t>bmp</a:t>
            </a:r>
            <a:r>
              <a:rPr lang="es-MX" sz="2400" dirty="0" smtClean="0"/>
              <a:t>, .</a:t>
            </a:r>
            <a:r>
              <a:rPr lang="es-MX" sz="2400" dirty="0" err="1" smtClean="0"/>
              <a:t>jpg</a:t>
            </a:r>
            <a:r>
              <a:rPr lang="es-MX" sz="2400" dirty="0" smtClean="0"/>
              <a:t> y .</a:t>
            </a:r>
            <a:r>
              <a:rPr lang="es-MX" sz="2400" dirty="0" err="1" smtClean="0"/>
              <a:t>tif</a:t>
            </a:r>
            <a:r>
              <a:rPr lang="es-MX" sz="2400" dirty="0" smtClean="0"/>
              <a:t>.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9200" y="2743200"/>
            <a:ext cx="6705600" cy="2895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es-MX" sz="2000" dirty="0" smtClean="0"/>
              <a:t>Crear un dibujo o un gráfico y almacenar los resultados como un archivo de imagen.</a:t>
            </a:r>
          </a:p>
          <a:p>
            <a:pPr lvl="0">
              <a:buFont typeface="Wingdings" pitchFamily="2" charset="2"/>
              <a:buChar char="ü"/>
            </a:pPr>
            <a:endParaRPr lang="en-US" sz="2000" dirty="0" smtClean="0"/>
          </a:p>
          <a:p>
            <a:pPr lvl="0">
              <a:buFont typeface="Wingdings" pitchFamily="2" charset="2"/>
              <a:buChar char="ü"/>
            </a:pPr>
            <a:r>
              <a:rPr lang="es-MX" sz="2000" dirty="0" smtClean="0"/>
              <a:t> Utiliza texto para añadir información de copyright o marca de agua a una imagen.</a:t>
            </a:r>
          </a:p>
          <a:p>
            <a:pPr lvl="0">
              <a:buFont typeface="Wingdings" pitchFamily="2" charset="2"/>
              <a:buChar char="ü"/>
            </a:pPr>
            <a:endParaRPr lang="en-US" sz="2000" dirty="0" smtClean="0"/>
          </a:p>
          <a:p>
            <a:pPr lvl="0">
              <a:buFont typeface="Wingdings" pitchFamily="2" charset="2"/>
              <a:buChar char="ü"/>
            </a:pPr>
            <a:r>
              <a:rPr lang="es-MX" sz="2000" dirty="0" smtClean="0"/>
              <a:t>Cambiar el tamaño de imágenes JPEG para que consuman menos espacio y se puedan descargar rápido.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277</Words>
  <Application>Microsoft Office PowerPoint</Application>
  <PresentationFormat>On-screen Show (4:3)</PresentationFormat>
  <Paragraphs>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.Net Framework 2.0</vt:lpstr>
      <vt:lpstr>Capítulo 6 - Gráficos</vt:lpstr>
      <vt:lpstr>Lección 1: Dibujo de Gráficos</vt:lpstr>
      <vt:lpstr> System.Drawing</vt:lpstr>
      <vt:lpstr>Graphics</vt:lpstr>
      <vt:lpstr>Pen</vt:lpstr>
      <vt:lpstr>Brush</vt:lpstr>
      <vt:lpstr>Lección 2 – Trabajar con imágenes</vt:lpstr>
      <vt:lpstr>Clase Image</vt:lpstr>
      <vt:lpstr>Bitmap</vt:lpstr>
      <vt:lpstr>Lección 3 – Dar formato al texto.</vt:lpstr>
      <vt:lpstr>Font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</cp:lastModifiedBy>
  <cp:revision>56</cp:revision>
  <dcterms:created xsi:type="dcterms:W3CDTF">2010-12-23T19:30:12Z</dcterms:created>
  <dcterms:modified xsi:type="dcterms:W3CDTF">2013-05-08T23:25:55Z</dcterms:modified>
</cp:coreProperties>
</file>