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77" d="100"/>
          <a:sy n="77" d="100"/>
        </p:scale>
        <p:origin x="-1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Ricardo Negrete Ruiz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Capítulo</a:t>
            </a:r>
            <a:r>
              <a:rPr lang="en-US" dirty="0" smtClean="0"/>
              <a:t> 2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Input/Output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62560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Dar formato a datos para la Globalización.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2819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400" dirty="0" smtClean="0"/>
              <a:t>	La globalización es el proceso de crear una aplicación que admita una interfaces de usuario localizada. </a:t>
            </a:r>
          </a:p>
          <a:p>
            <a:pPr algn="just">
              <a:buNone/>
            </a:pPr>
            <a:r>
              <a:rPr lang="es-MX" sz="2400" dirty="0" smtClean="0"/>
              <a:t>	</a:t>
            </a:r>
            <a:r>
              <a:rPr lang="es-MX" sz="2400" dirty="0" smtClean="0"/>
              <a:t>Para </a:t>
            </a:r>
            <a:r>
              <a:rPr lang="es-MX" sz="2400" dirty="0" err="1" smtClean="0"/>
              <a:t>Globlalizar</a:t>
            </a:r>
            <a:r>
              <a:rPr lang="es-MX" sz="2400" dirty="0" smtClean="0"/>
              <a:t> la aplicación correctamente debemos entender las diferentes maneras en que las culturas muestran los números, fechas y otra información.</a:t>
            </a:r>
            <a:endParaRPr lang="es-ES" sz="2400" dirty="0"/>
          </a:p>
        </p:txBody>
      </p:sp>
      <p:pic>
        <p:nvPicPr>
          <p:cNvPr id="1028" name="Picture 4" descr="http://leydedesarrollotecnologico.files.wordpress.com/2010/11/globalizacic3b3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343400"/>
            <a:ext cx="2743200" cy="1961389"/>
          </a:xfrm>
          <a:prstGeom prst="rect">
            <a:avLst/>
          </a:prstGeom>
          <a:noFill/>
        </p:spPr>
      </p:pic>
      <p:pic>
        <p:nvPicPr>
          <p:cNvPr id="1030" name="Picture 6" descr="http://1.bp.blogspot.com/_Rdr2fyjWN00/TDNIXLWL-gI/AAAAAAAAAQY/xX6rNsTo7ds/s320/fecha+y+hor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5029200"/>
            <a:ext cx="762000" cy="756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Dar formato a los datos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399"/>
          </a:xfrm>
        </p:spPr>
        <p:txBody>
          <a:bodyPr/>
          <a:lstStyle/>
          <a:p>
            <a:r>
              <a:rPr lang="es-MX" dirty="0" smtClean="0"/>
              <a:t>En esta lección se centra en dar formato a los datos para las diferentes culturas.</a:t>
            </a:r>
            <a:endParaRPr lang="es-ES" dirty="0"/>
          </a:p>
        </p:txBody>
      </p:sp>
      <p:pic>
        <p:nvPicPr>
          <p:cNvPr id="17410" name="Picture 2" descr="http://biblioabrazo.files.wordpress.com/2010/02/interculturalida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657600"/>
            <a:ext cx="1828800" cy="1838375"/>
          </a:xfrm>
          <a:prstGeom prst="rect">
            <a:avLst/>
          </a:prstGeom>
          <a:noFill/>
        </p:spPr>
      </p:pic>
      <p:pic>
        <p:nvPicPr>
          <p:cNvPr id="17414" name="Picture 6" descr="http://cdn.costumediscounters.com/csc_inc/images/items/480x600/H7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2971800"/>
            <a:ext cx="1158240" cy="1447800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6705600" y="4572000"/>
            <a:ext cx="1895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MX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en-US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7239000" y="5486400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123.45</a:t>
            </a:r>
            <a:endParaRPr lang="es-ES" dirty="0"/>
          </a:p>
        </p:txBody>
      </p:sp>
      <p:pic>
        <p:nvPicPr>
          <p:cNvPr id="17416" name="Picture 8" descr="http://rlv.zcache.es/mapa_espanol_de_la_bandera_de_espana_camiseta-p235132078801622116b2m7o_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48000"/>
            <a:ext cx="1219200" cy="1219200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212673" y="4419600"/>
            <a:ext cx="1774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MX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en-ES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685800" y="5334000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123,45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Configurar la Cultura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66800" y="1600200"/>
            <a:ext cx="6858000" cy="1676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Por lo general los administradores configuran la cultura de una computadora. Utilice dos propiedades para establecer la cultura en su aplicación:</a:t>
            </a:r>
            <a:endParaRPr lang="es-ES" sz="2000" dirty="0"/>
          </a:p>
        </p:txBody>
      </p:sp>
      <p:pic>
        <p:nvPicPr>
          <p:cNvPr id="18434" name="Picture 2" descr="http://icons.iconarchive.com/icons/iconshock/windows-7-general/256/administrator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0"/>
            <a:ext cx="2438400" cy="24384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3429000" y="3124200"/>
            <a:ext cx="4953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err="1" smtClean="0"/>
              <a:t>Thread.CurrentThread.CurrentCulture</a:t>
            </a:r>
            <a:r>
              <a:rPr lang="es-ES" b="1" dirty="0" smtClean="0"/>
              <a:t>:</a:t>
            </a:r>
            <a:r>
              <a:rPr lang="es-ES" b="1" dirty="0" smtClean="0"/>
              <a:t> </a:t>
            </a:r>
          </a:p>
          <a:p>
            <a:endParaRPr lang="es-ES" b="1" dirty="0" smtClean="0"/>
          </a:p>
          <a:p>
            <a:r>
              <a:rPr lang="es-ES" sz="1600" i="1" dirty="0" smtClean="0"/>
              <a:t>Obtiene o establece la referencia cultural del subproceso actual.</a:t>
            </a:r>
            <a:endParaRPr lang="es-ES" sz="1600" i="1" dirty="0"/>
          </a:p>
        </p:txBody>
      </p:sp>
      <p:sp>
        <p:nvSpPr>
          <p:cNvPr id="6" name="5 Rectángulo"/>
          <p:cNvSpPr/>
          <p:nvPr/>
        </p:nvSpPr>
        <p:spPr>
          <a:xfrm>
            <a:off x="3505200" y="4572000"/>
            <a:ext cx="4953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err="1" smtClean="0"/>
              <a:t>Thread.CurrentThread.CurrentUICulture</a:t>
            </a:r>
            <a:r>
              <a:rPr lang="es-ES" b="1" dirty="0" smtClean="0"/>
              <a:t>:</a:t>
            </a:r>
            <a:r>
              <a:rPr lang="es-ES" b="1" dirty="0" smtClean="0"/>
              <a:t> </a:t>
            </a:r>
          </a:p>
          <a:p>
            <a:endParaRPr lang="es-ES" b="1" dirty="0" smtClean="0"/>
          </a:p>
          <a:p>
            <a:r>
              <a:rPr lang="es-ES" sz="1600" i="1" dirty="0" smtClean="0"/>
              <a:t>Obtiene o establece la referencia cultural actual utilizada por el administrador de recursos para buscar recursos específicos de la referencia cultural en tiempo de ejecución.</a:t>
            </a:r>
            <a:endParaRPr lang="es-ES" sz="16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/>
              <a:t>Clase </a:t>
            </a:r>
            <a:r>
              <a:rPr lang="es-ES" b="1" dirty="0" err="1" smtClean="0"/>
              <a:t>CultureInfo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495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800" dirty="0" smtClean="0"/>
              <a:t>	Proporciona </a:t>
            </a:r>
            <a:r>
              <a:rPr lang="es-ES" sz="2800" dirty="0" smtClean="0"/>
              <a:t>información sobre una referencia cultural concreta </a:t>
            </a:r>
            <a:r>
              <a:rPr lang="es-ES" sz="2800" dirty="0" smtClean="0"/>
              <a:t>.Esta </a:t>
            </a:r>
            <a:r>
              <a:rPr lang="es-ES" sz="2800" dirty="0" smtClean="0"/>
              <a:t>información incluye los nombres de la referencia cultural, el sistema de escritura, el calendario utilizado y el formato de las fechas y </a:t>
            </a:r>
            <a:r>
              <a:rPr lang="es-ES" sz="2800" dirty="0" smtClean="0"/>
              <a:t>la </a:t>
            </a:r>
            <a:r>
              <a:rPr lang="es-ES" sz="2800" dirty="0" smtClean="0"/>
              <a:t>ordenación de cadenas.</a:t>
            </a:r>
            <a:endParaRPr lang="es-E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96</Words>
  <Application>Microsoft Office PowerPoint</Application>
  <PresentationFormat>Presentación en pantalla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Office Theme</vt:lpstr>
      <vt:lpstr>.Net Framework 2.0</vt:lpstr>
      <vt:lpstr>Capítulo 2  Input/Output</vt:lpstr>
      <vt:lpstr>Introducción</vt:lpstr>
      <vt:lpstr>Dar formato a los datos</vt:lpstr>
      <vt:lpstr>Configurar la Cultura</vt:lpstr>
      <vt:lpstr>Clase CultureInfo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rachi</cp:lastModifiedBy>
  <cp:revision>24</cp:revision>
  <dcterms:created xsi:type="dcterms:W3CDTF">2010-12-23T19:30:12Z</dcterms:created>
  <dcterms:modified xsi:type="dcterms:W3CDTF">2012-05-18T21:10:59Z</dcterms:modified>
</cp:coreProperties>
</file>