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9" r:id="rId3"/>
    <p:sldId id="270" r:id="rId4"/>
    <p:sldId id="273" r:id="rId5"/>
    <p:sldId id="271" r:id="rId6"/>
    <p:sldId id="272" r:id="rId7"/>
    <p:sldId id="274" r:id="rId8"/>
    <p:sldId id="275" r:id="rId9"/>
    <p:sldId id="276" r:id="rId10"/>
    <p:sldId id="281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9058D-9D50-4F1A-8147-0DDF834CA485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</dgm:pt>
    <dgm:pt modelId="{91A99097-EFD4-4700-A4E6-93FC495A6354}">
      <dgm:prSet phldrT="[Text]" custT="1"/>
      <dgm:spPr/>
      <dgm:t>
        <a:bodyPr/>
        <a:lstStyle/>
        <a:p>
          <a:r>
            <a:rPr lang="es-MX" sz="1600" b="1" dirty="0" err="1" smtClean="0"/>
            <a:t>ArrayList</a:t>
          </a:r>
          <a:endParaRPr lang="en-US" sz="1600" b="1" dirty="0"/>
        </a:p>
      </dgm:t>
    </dgm:pt>
    <dgm:pt modelId="{998DECF8-5668-4833-AA15-836752EA8157}" type="parTrans" cxnId="{24A4BC9C-A1CA-45A4-BEA5-C30697D6BFC9}">
      <dgm:prSet/>
      <dgm:spPr/>
      <dgm:t>
        <a:bodyPr/>
        <a:lstStyle/>
        <a:p>
          <a:endParaRPr lang="en-US" sz="2800" b="1"/>
        </a:p>
      </dgm:t>
    </dgm:pt>
    <dgm:pt modelId="{6AF04262-A906-49B8-B59D-1C4CC00AADE0}" type="sibTrans" cxnId="{24A4BC9C-A1CA-45A4-BEA5-C30697D6BFC9}">
      <dgm:prSet/>
      <dgm:spPr/>
      <dgm:t>
        <a:bodyPr/>
        <a:lstStyle/>
        <a:p>
          <a:endParaRPr lang="en-US" sz="2800" b="1"/>
        </a:p>
      </dgm:t>
    </dgm:pt>
    <dgm:pt modelId="{E5B523B8-4ED0-4C21-A347-73651933D539}">
      <dgm:prSet phldrT="[Text]" custT="1"/>
      <dgm:spPr/>
      <dgm:t>
        <a:bodyPr/>
        <a:lstStyle/>
        <a:p>
          <a:r>
            <a:rPr lang="es-MX" sz="1600" b="1" dirty="0" smtClean="0"/>
            <a:t>Cola</a:t>
          </a:r>
          <a:endParaRPr lang="en-US" sz="1600" b="1" dirty="0"/>
        </a:p>
      </dgm:t>
    </dgm:pt>
    <dgm:pt modelId="{2E6D8B07-4F3D-4B15-8860-A5040BE6EBCA}" type="parTrans" cxnId="{5E49D437-C1D1-4087-9892-222CDA0A428B}">
      <dgm:prSet/>
      <dgm:spPr/>
      <dgm:t>
        <a:bodyPr/>
        <a:lstStyle/>
        <a:p>
          <a:endParaRPr lang="en-US" sz="2800" b="1"/>
        </a:p>
      </dgm:t>
    </dgm:pt>
    <dgm:pt modelId="{7F65E8E9-FEDC-4961-A994-43FE2396E6FC}" type="sibTrans" cxnId="{5E49D437-C1D1-4087-9892-222CDA0A428B}">
      <dgm:prSet/>
      <dgm:spPr/>
      <dgm:t>
        <a:bodyPr/>
        <a:lstStyle/>
        <a:p>
          <a:endParaRPr lang="en-US" sz="2800" b="1"/>
        </a:p>
      </dgm:t>
    </dgm:pt>
    <dgm:pt modelId="{06FA2E36-D3AD-488F-8399-B3184A84AC13}">
      <dgm:prSet phldrT="[Text]" custT="1"/>
      <dgm:spPr/>
      <dgm:t>
        <a:bodyPr/>
        <a:lstStyle/>
        <a:p>
          <a:r>
            <a:rPr lang="es-MX" sz="1600" b="1" dirty="0" smtClean="0"/>
            <a:t>Pila</a:t>
          </a:r>
          <a:endParaRPr lang="en-US" sz="1600" b="1" dirty="0"/>
        </a:p>
      </dgm:t>
    </dgm:pt>
    <dgm:pt modelId="{FB3EB1DC-3494-41D9-BF9C-CAB27B0E3458}" type="parTrans" cxnId="{8169DB64-B8EF-40C8-ABBA-982B1C3778A2}">
      <dgm:prSet/>
      <dgm:spPr/>
      <dgm:t>
        <a:bodyPr/>
        <a:lstStyle/>
        <a:p>
          <a:endParaRPr lang="en-US" sz="2800" b="1"/>
        </a:p>
      </dgm:t>
    </dgm:pt>
    <dgm:pt modelId="{63C0BB31-5FE6-4E3C-9455-91D692036324}" type="sibTrans" cxnId="{8169DB64-B8EF-40C8-ABBA-982B1C3778A2}">
      <dgm:prSet/>
      <dgm:spPr/>
      <dgm:t>
        <a:bodyPr/>
        <a:lstStyle/>
        <a:p>
          <a:endParaRPr lang="en-US" sz="2800" b="1"/>
        </a:p>
      </dgm:t>
    </dgm:pt>
    <dgm:pt modelId="{FEE7438C-5454-486F-AB0B-1797D8B9D56A}">
      <dgm:prSet phldrT="[Text]" custT="1"/>
      <dgm:spPr/>
      <dgm:t>
        <a:bodyPr/>
        <a:lstStyle/>
        <a:p>
          <a:r>
            <a:rPr lang="es-MX" sz="1600" b="1" dirty="0" err="1" smtClean="0"/>
            <a:t>StringCollection</a:t>
          </a:r>
          <a:endParaRPr lang="en-US" sz="1600" b="1" dirty="0"/>
        </a:p>
      </dgm:t>
    </dgm:pt>
    <dgm:pt modelId="{55C29E72-B029-4B50-8F69-6FC8DC04621F}" type="parTrans" cxnId="{F02BB5BF-3161-4E7A-A45F-75B662489216}">
      <dgm:prSet/>
      <dgm:spPr/>
      <dgm:t>
        <a:bodyPr/>
        <a:lstStyle/>
        <a:p>
          <a:endParaRPr lang="en-US" sz="2800" b="1"/>
        </a:p>
      </dgm:t>
    </dgm:pt>
    <dgm:pt modelId="{6EFB2047-F7A7-4BA4-A65E-2D94F302174E}" type="sibTrans" cxnId="{F02BB5BF-3161-4E7A-A45F-75B662489216}">
      <dgm:prSet/>
      <dgm:spPr/>
      <dgm:t>
        <a:bodyPr/>
        <a:lstStyle/>
        <a:p>
          <a:endParaRPr lang="en-US" sz="2800" b="1"/>
        </a:p>
      </dgm:t>
    </dgm:pt>
    <dgm:pt modelId="{69C45B87-EFB1-4CDA-98EE-FFDB3385F41E}">
      <dgm:prSet phldrT="[Text]" custT="1"/>
      <dgm:spPr/>
      <dgm:t>
        <a:bodyPr/>
        <a:lstStyle/>
        <a:p>
          <a:r>
            <a:rPr lang="es-MX" sz="1600" b="1" dirty="0" err="1" smtClean="0"/>
            <a:t>BitArray</a:t>
          </a:r>
          <a:endParaRPr lang="en-US" sz="1600" b="1" dirty="0"/>
        </a:p>
      </dgm:t>
    </dgm:pt>
    <dgm:pt modelId="{135BDAAD-6CF3-4527-AC11-08BAE4256C1C}" type="parTrans" cxnId="{6A47A9BF-C0A5-4527-BED4-3B930C9645F5}">
      <dgm:prSet/>
      <dgm:spPr/>
      <dgm:t>
        <a:bodyPr/>
        <a:lstStyle/>
        <a:p>
          <a:endParaRPr lang="en-US" sz="2800" b="1"/>
        </a:p>
      </dgm:t>
    </dgm:pt>
    <dgm:pt modelId="{CAC714D2-8E84-431E-9D1B-FF50B1D60161}" type="sibTrans" cxnId="{6A47A9BF-C0A5-4527-BED4-3B930C9645F5}">
      <dgm:prSet/>
      <dgm:spPr/>
      <dgm:t>
        <a:bodyPr/>
        <a:lstStyle/>
        <a:p>
          <a:endParaRPr lang="en-US" sz="2800" b="1"/>
        </a:p>
      </dgm:t>
    </dgm:pt>
    <dgm:pt modelId="{C83C4AC6-7E94-4A92-9588-68F7A8F72176}" type="pres">
      <dgm:prSet presAssocID="{5689058D-9D50-4F1A-8147-0DDF834CA485}" presName="Name0" presStyleCnt="0">
        <dgm:presLayoutVars>
          <dgm:dir/>
          <dgm:animLvl val="lvl"/>
          <dgm:resizeHandles val="exact"/>
        </dgm:presLayoutVars>
      </dgm:prSet>
      <dgm:spPr/>
    </dgm:pt>
    <dgm:pt modelId="{DBAE2B88-777F-46A2-AC70-3294D9CF48D5}" type="pres">
      <dgm:prSet presAssocID="{91A99097-EFD4-4700-A4E6-93FC495A6354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6C894C-D078-483B-B5F9-C213F7E5D7A0}" type="pres">
      <dgm:prSet presAssocID="{6AF04262-A906-49B8-B59D-1C4CC00AADE0}" presName="parTxOnlySpace" presStyleCnt="0"/>
      <dgm:spPr/>
    </dgm:pt>
    <dgm:pt modelId="{5545AA1E-531F-402C-A7ED-7E2BEC320CA8}" type="pres">
      <dgm:prSet presAssocID="{E5B523B8-4ED0-4C21-A347-73651933D539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7A764-7B62-4DF5-9685-57E6CB58281D}" type="pres">
      <dgm:prSet presAssocID="{7F65E8E9-FEDC-4961-A994-43FE2396E6FC}" presName="parTxOnlySpace" presStyleCnt="0"/>
      <dgm:spPr/>
    </dgm:pt>
    <dgm:pt modelId="{ED859FF2-0D73-4556-8969-AF6EDA1BE8FB}" type="pres">
      <dgm:prSet presAssocID="{06FA2E36-D3AD-488F-8399-B3184A84AC13}" presName="parTxOnly" presStyleLbl="node1" presStyleIdx="2" presStyleCnt="5" custScaleY="1643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E363D-CE39-4B56-87C9-5E854798EB0E}" type="pres">
      <dgm:prSet presAssocID="{63C0BB31-5FE6-4E3C-9455-91D692036324}" presName="parTxOnlySpace" presStyleCnt="0"/>
      <dgm:spPr/>
    </dgm:pt>
    <dgm:pt modelId="{9C1F804C-31C1-4C00-A856-8ED1CD3F234C}" type="pres">
      <dgm:prSet presAssocID="{FEE7438C-5454-486F-AB0B-1797D8B9D56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F0B175-D568-41BE-AAE9-048F77A07326}" type="pres">
      <dgm:prSet presAssocID="{6EFB2047-F7A7-4BA4-A65E-2D94F302174E}" presName="parTxOnlySpace" presStyleCnt="0"/>
      <dgm:spPr/>
    </dgm:pt>
    <dgm:pt modelId="{89A01740-15D6-47FA-9455-69F0C665D0E5}" type="pres">
      <dgm:prSet presAssocID="{69C45B87-EFB1-4CDA-98EE-FFDB3385F41E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FD61A7-2450-4DBC-9AE7-272650F5F758}" type="presOf" srcId="{06FA2E36-D3AD-488F-8399-B3184A84AC13}" destId="{ED859FF2-0D73-4556-8969-AF6EDA1BE8FB}" srcOrd="0" destOrd="0" presId="urn:microsoft.com/office/officeart/2005/8/layout/chevron1"/>
    <dgm:cxn modelId="{354B7DD1-FBF9-4637-BAB6-7010A3890456}" type="presOf" srcId="{69C45B87-EFB1-4CDA-98EE-FFDB3385F41E}" destId="{89A01740-15D6-47FA-9455-69F0C665D0E5}" srcOrd="0" destOrd="0" presId="urn:microsoft.com/office/officeart/2005/8/layout/chevron1"/>
    <dgm:cxn modelId="{4B33E101-3676-4808-B2BE-652CCC60D9F9}" type="presOf" srcId="{5689058D-9D50-4F1A-8147-0DDF834CA485}" destId="{C83C4AC6-7E94-4A92-9588-68F7A8F72176}" srcOrd="0" destOrd="0" presId="urn:microsoft.com/office/officeart/2005/8/layout/chevron1"/>
    <dgm:cxn modelId="{F02BB5BF-3161-4E7A-A45F-75B662489216}" srcId="{5689058D-9D50-4F1A-8147-0DDF834CA485}" destId="{FEE7438C-5454-486F-AB0B-1797D8B9D56A}" srcOrd="3" destOrd="0" parTransId="{55C29E72-B029-4B50-8F69-6FC8DC04621F}" sibTransId="{6EFB2047-F7A7-4BA4-A65E-2D94F302174E}"/>
    <dgm:cxn modelId="{24A4BC9C-A1CA-45A4-BEA5-C30697D6BFC9}" srcId="{5689058D-9D50-4F1A-8147-0DDF834CA485}" destId="{91A99097-EFD4-4700-A4E6-93FC495A6354}" srcOrd="0" destOrd="0" parTransId="{998DECF8-5668-4833-AA15-836752EA8157}" sibTransId="{6AF04262-A906-49B8-B59D-1C4CC00AADE0}"/>
    <dgm:cxn modelId="{6A47A9BF-C0A5-4527-BED4-3B930C9645F5}" srcId="{5689058D-9D50-4F1A-8147-0DDF834CA485}" destId="{69C45B87-EFB1-4CDA-98EE-FFDB3385F41E}" srcOrd="4" destOrd="0" parTransId="{135BDAAD-6CF3-4527-AC11-08BAE4256C1C}" sibTransId="{CAC714D2-8E84-431E-9D1B-FF50B1D60161}"/>
    <dgm:cxn modelId="{96672BA6-EC7E-462D-8E92-952425472F6F}" type="presOf" srcId="{91A99097-EFD4-4700-A4E6-93FC495A6354}" destId="{DBAE2B88-777F-46A2-AC70-3294D9CF48D5}" srcOrd="0" destOrd="0" presId="urn:microsoft.com/office/officeart/2005/8/layout/chevron1"/>
    <dgm:cxn modelId="{31B03475-78E9-4966-8708-12CC41AABABC}" type="presOf" srcId="{E5B523B8-4ED0-4C21-A347-73651933D539}" destId="{5545AA1E-531F-402C-A7ED-7E2BEC320CA8}" srcOrd="0" destOrd="0" presId="urn:microsoft.com/office/officeart/2005/8/layout/chevron1"/>
    <dgm:cxn modelId="{5E49D437-C1D1-4087-9892-222CDA0A428B}" srcId="{5689058D-9D50-4F1A-8147-0DDF834CA485}" destId="{E5B523B8-4ED0-4C21-A347-73651933D539}" srcOrd="1" destOrd="0" parTransId="{2E6D8B07-4F3D-4B15-8860-A5040BE6EBCA}" sibTransId="{7F65E8E9-FEDC-4961-A994-43FE2396E6FC}"/>
    <dgm:cxn modelId="{7C621FB7-E69E-4DC1-ADC8-7A5B9C7B5CA1}" type="presOf" srcId="{FEE7438C-5454-486F-AB0B-1797D8B9D56A}" destId="{9C1F804C-31C1-4C00-A856-8ED1CD3F234C}" srcOrd="0" destOrd="0" presId="urn:microsoft.com/office/officeart/2005/8/layout/chevron1"/>
    <dgm:cxn modelId="{8169DB64-B8EF-40C8-ABBA-982B1C3778A2}" srcId="{5689058D-9D50-4F1A-8147-0DDF834CA485}" destId="{06FA2E36-D3AD-488F-8399-B3184A84AC13}" srcOrd="2" destOrd="0" parTransId="{FB3EB1DC-3494-41D9-BF9C-CAB27B0E3458}" sibTransId="{63C0BB31-5FE6-4E3C-9455-91D692036324}"/>
    <dgm:cxn modelId="{C2672B74-EA48-4C9F-B591-EBEFC1D5C855}" type="presParOf" srcId="{C83C4AC6-7E94-4A92-9588-68F7A8F72176}" destId="{DBAE2B88-777F-46A2-AC70-3294D9CF48D5}" srcOrd="0" destOrd="0" presId="urn:microsoft.com/office/officeart/2005/8/layout/chevron1"/>
    <dgm:cxn modelId="{57D56B6E-E512-4F75-98DA-FDBF3B240345}" type="presParOf" srcId="{C83C4AC6-7E94-4A92-9588-68F7A8F72176}" destId="{BD6C894C-D078-483B-B5F9-C213F7E5D7A0}" srcOrd="1" destOrd="0" presId="urn:microsoft.com/office/officeart/2005/8/layout/chevron1"/>
    <dgm:cxn modelId="{02D228F8-FBFF-49DC-A99D-8AFF2D3A7DC6}" type="presParOf" srcId="{C83C4AC6-7E94-4A92-9588-68F7A8F72176}" destId="{5545AA1E-531F-402C-A7ED-7E2BEC320CA8}" srcOrd="2" destOrd="0" presId="urn:microsoft.com/office/officeart/2005/8/layout/chevron1"/>
    <dgm:cxn modelId="{7CD9F4F2-8952-412D-8FC2-A6D1E1C7DC52}" type="presParOf" srcId="{C83C4AC6-7E94-4A92-9588-68F7A8F72176}" destId="{4FD7A764-7B62-4DF5-9685-57E6CB58281D}" srcOrd="3" destOrd="0" presId="urn:microsoft.com/office/officeart/2005/8/layout/chevron1"/>
    <dgm:cxn modelId="{2F64135E-ABA1-469D-BEE6-DD65F1FF8CC2}" type="presParOf" srcId="{C83C4AC6-7E94-4A92-9588-68F7A8F72176}" destId="{ED859FF2-0D73-4556-8969-AF6EDA1BE8FB}" srcOrd="4" destOrd="0" presId="urn:microsoft.com/office/officeart/2005/8/layout/chevron1"/>
    <dgm:cxn modelId="{96783EF0-5C24-47B4-897D-075A3CD8A8C6}" type="presParOf" srcId="{C83C4AC6-7E94-4A92-9588-68F7A8F72176}" destId="{2F0E363D-CE39-4B56-87C9-5E854798EB0E}" srcOrd="5" destOrd="0" presId="urn:microsoft.com/office/officeart/2005/8/layout/chevron1"/>
    <dgm:cxn modelId="{33443287-F50E-4D04-A870-EE332C46EC34}" type="presParOf" srcId="{C83C4AC6-7E94-4A92-9588-68F7A8F72176}" destId="{9C1F804C-31C1-4C00-A856-8ED1CD3F234C}" srcOrd="6" destOrd="0" presId="urn:microsoft.com/office/officeart/2005/8/layout/chevron1"/>
    <dgm:cxn modelId="{A0564ED2-2C50-413E-A09B-2E24CB0A2D31}" type="presParOf" srcId="{C83C4AC6-7E94-4A92-9588-68F7A8F72176}" destId="{CAF0B175-D568-41BE-AAE9-048F77A07326}" srcOrd="7" destOrd="0" presId="urn:microsoft.com/office/officeart/2005/8/layout/chevron1"/>
    <dgm:cxn modelId="{9306557D-A51C-4BC6-8BCB-FA641DB46244}" type="presParOf" srcId="{C83C4AC6-7E94-4A92-9588-68F7A8F72176}" destId="{89A01740-15D6-47FA-9455-69F0C665D0E5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B8E90A-BE9E-4DF9-9904-96F93900C39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88B45BDE-F38C-4931-9473-3A18A830F937}">
      <dgm:prSet phldrT="[Text]" custT="1"/>
      <dgm:spPr/>
      <dgm:t>
        <a:bodyPr/>
        <a:lstStyle/>
        <a:p>
          <a:r>
            <a:rPr lang="es-MX" sz="1600" b="1" dirty="0" err="1" smtClean="0"/>
            <a:t>HashTable</a:t>
          </a:r>
          <a:endParaRPr lang="en-US" sz="1600" b="1" dirty="0"/>
        </a:p>
      </dgm:t>
    </dgm:pt>
    <dgm:pt modelId="{8AA4166E-13DF-4227-A3D7-B57E35674E0E}" type="parTrans" cxnId="{FCB50053-9F5B-4B41-8B76-3F9DECBACB87}">
      <dgm:prSet/>
      <dgm:spPr/>
      <dgm:t>
        <a:bodyPr/>
        <a:lstStyle/>
        <a:p>
          <a:endParaRPr lang="en-US" sz="2000" b="1"/>
        </a:p>
      </dgm:t>
    </dgm:pt>
    <dgm:pt modelId="{2536BE69-29F6-440D-976D-98CFB55A652A}" type="sibTrans" cxnId="{FCB50053-9F5B-4B41-8B76-3F9DECBACB87}">
      <dgm:prSet custT="1"/>
      <dgm:spPr/>
      <dgm:t>
        <a:bodyPr/>
        <a:lstStyle/>
        <a:p>
          <a:endParaRPr lang="en-US" sz="1200" b="1"/>
        </a:p>
      </dgm:t>
    </dgm:pt>
    <dgm:pt modelId="{9968942C-4B4D-4A20-A0A4-38132D5A9888}">
      <dgm:prSet phldrT="[Text]" custT="1"/>
      <dgm:spPr/>
      <dgm:t>
        <a:bodyPr/>
        <a:lstStyle/>
        <a:p>
          <a:r>
            <a:rPr lang="es-MX" sz="1600" b="1" dirty="0" err="1" smtClean="0"/>
            <a:t>ListDictionary</a:t>
          </a:r>
          <a:endParaRPr lang="en-US" sz="1600" b="1" dirty="0"/>
        </a:p>
      </dgm:t>
    </dgm:pt>
    <dgm:pt modelId="{DCF968F1-36BA-4092-98D2-3707D703E14A}" type="parTrans" cxnId="{0DF91999-F269-4054-9084-BECB9AD0A420}">
      <dgm:prSet/>
      <dgm:spPr/>
      <dgm:t>
        <a:bodyPr/>
        <a:lstStyle/>
        <a:p>
          <a:endParaRPr lang="en-US" sz="2000" b="1"/>
        </a:p>
      </dgm:t>
    </dgm:pt>
    <dgm:pt modelId="{C8DB36DE-C794-4432-B5F7-953DB0DBFB91}" type="sibTrans" cxnId="{0DF91999-F269-4054-9084-BECB9AD0A420}">
      <dgm:prSet custT="1"/>
      <dgm:spPr/>
      <dgm:t>
        <a:bodyPr/>
        <a:lstStyle/>
        <a:p>
          <a:endParaRPr lang="en-US" sz="1200" b="1"/>
        </a:p>
      </dgm:t>
    </dgm:pt>
    <dgm:pt modelId="{4EF01489-1066-44E3-9CAD-D134DA122CC2}">
      <dgm:prSet phldrT="[Text]" custT="1"/>
      <dgm:spPr/>
      <dgm:t>
        <a:bodyPr/>
        <a:lstStyle/>
        <a:p>
          <a:r>
            <a:rPr lang="es-MX" sz="1600" b="1" dirty="0" err="1" smtClean="0"/>
            <a:t>HybridDictionary</a:t>
          </a:r>
          <a:endParaRPr lang="en-US" sz="1600" b="1" dirty="0"/>
        </a:p>
      </dgm:t>
    </dgm:pt>
    <dgm:pt modelId="{F6D059B5-268D-4283-8E78-2AC3B6DFD486}" type="parTrans" cxnId="{9B869A94-3DA2-4CEB-89F7-75D29969DCCD}">
      <dgm:prSet/>
      <dgm:spPr/>
      <dgm:t>
        <a:bodyPr/>
        <a:lstStyle/>
        <a:p>
          <a:endParaRPr lang="en-US" sz="2000" b="1"/>
        </a:p>
      </dgm:t>
    </dgm:pt>
    <dgm:pt modelId="{67062164-0A53-40AB-B003-1E0B3527D54E}" type="sibTrans" cxnId="{9B869A94-3DA2-4CEB-89F7-75D29969DCCD}">
      <dgm:prSet/>
      <dgm:spPr/>
      <dgm:t>
        <a:bodyPr/>
        <a:lstStyle/>
        <a:p>
          <a:endParaRPr lang="en-US" sz="2000" b="1"/>
        </a:p>
      </dgm:t>
    </dgm:pt>
    <dgm:pt modelId="{C9D059FF-F703-4A16-9524-1D052DF285CF}" type="pres">
      <dgm:prSet presAssocID="{9FB8E90A-BE9E-4DF9-9904-96F93900C398}" presName="linearFlow" presStyleCnt="0">
        <dgm:presLayoutVars>
          <dgm:dir/>
          <dgm:resizeHandles val="exact"/>
        </dgm:presLayoutVars>
      </dgm:prSet>
      <dgm:spPr/>
    </dgm:pt>
    <dgm:pt modelId="{5F66BB84-118F-43BF-9B0F-146B3660DDBD}" type="pres">
      <dgm:prSet presAssocID="{88B45BDE-F38C-4931-9473-3A18A830F93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B8838-DCFB-48E6-BCE9-6AC0C196D800}" type="pres">
      <dgm:prSet presAssocID="{2536BE69-29F6-440D-976D-98CFB55A652A}" presName="spacerL" presStyleCnt="0"/>
      <dgm:spPr/>
    </dgm:pt>
    <dgm:pt modelId="{71F44C10-6C8B-476A-8904-C8C0A2AD42D9}" type="pres">
      <dgm:prSet presAssocID="{2536BE69-29F6-440D-976D-98CFB55A652A}" presName="sibTrans" presStyleLbl="sibTrans2D1" presStyleIdx="0" presStyleCnt="2"/>
      <dgm:spPr/>
      <dgm:t>
        <a:bodyPr/>
        <a:lstStyle/>
        <a:p>
          <a:endParaRPr lang="en-US"/>
        </a:p>
      </dgm:t>
    </dgm:pt>
    <dgm:pt modelId="{B6FD7E39-486E-47AE-B8FF-17ACF3E9DC83}" type="pres">
      <dgm:prSet presAssocID="{2536BE69-29F6-440D-976D-98CFB55A652A}" presName="spacerR" presStyleCnt="0"/>
      <dgm:spPr/>
    </dgm:pt>
    <dgm:pt modelId="{DB81E250-77CE-49A3-A4C1-9B7346955E1C}" type="pres">
      <dgm:prSet presAssocID="{9968942C-4B4D-4A20-A0A4-38132D5A988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52113-14BB-40F1-A271-90FCC7BB6BA6}" type="pres">
      <dgm:prSet presAssocID="{C8DB36DE-C794-4432-B5F7-953DB0DBFB91}" presName="spacerL" presStyleCnt="0"/>
      <dgm:spPr/>
    </dgm:pt>
    <dgm:pt modelId="{CFF0572F-2794-4A82-A452-B5D90F25B527}" type="pres">
      <dgm:prSet presAssocID="{C8DB36DE-C794-4432-B5F7-953DB0DBFB91}" presName="sibTrans" presStyleLbl="sibTrans2D1" presStyleIdx="1" presStyleCnt="2"/>
      <dgm:spPr/>
      <dgm:t>
        <a:bodyPr/>
        <a:lstStyle/>
        <a:p>
          <a:endParaRPr lang="en-US"/>
        </a:p>
      </dgm:t>
    </dgm:pt>
    <dgm:pt modelId="{6F1F8DB3-0524-4FB6-9F48-F63861559E22}" type="pres">
      <dgm:prSet presAssocID="{C8DB36DE-C794-4432-B5F7-953DB0DBFB91}" presName="spacerR" presStyleCnt="0"/>
      <dgm:spPr/>
    </dgm:pt>
    <dgm:pt modelId="{1CE83ADD-D46B-463D-9B24-E0C1AC469953}" type="pres">
      <dgm:prSet presAssocID="{4EF01489-1066-44E3-9CAD-D134DA122C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D56C71-EB5B-45B9-88EB-43ED0C890C17}" type="presOf" srcId="{9968942C-4B4D-4A20-A0A4-38132D5A9888}" destId="{DB81E250-77CE-49A3-A4C1-9B7346955E1C}" srcOrd="0" destOrd="0" presId="urn:microsoft.com/office/officeart/2005/8/layout/equation1"/>
    <dgm:cxn modelId="{0DF91999-F269-4054-9084-BECB9AD0A420}" srcId="{9FB8E90A-BE9E-4DF9-9904-96F93900C398}" destId="{9968942C-4B4D-4A20-A0A4-38132D5A9888}" srcOrd="1" destOrd="0" parTransId="{DCF968F1-36BA-4092-98D2-3707D703E14A}" sibTransId="{C8DB36DE-C794-4432-B5F7-953DB0DBFB91}"/>
    <dgm:cxn modelId="{8A082222-A409-4B67-AD0A-9CACF0CEBF3C}" type="presOf" srcId="{4EF01489-1066-44E3-9CAD-D134DA122CC2}" destId="{1CE83ADD-D46B-463D-9B24-E0C1AC469953}" srcOrd="0" destOrd="0" presId="urn:microsoft.com/office/officeart/2005/8/layout/equation1"/>
    <dgm:cxn modelId="{6AF69A0F-1258-40F2-86D3-5627E64F387D}" type="presOf" srcId="{88B45BDE-F38C-4931-9473-3A18A830F937}" destId="{5F66BB84-118F-43BF-9B0F-146B3660DDBD}" srcOrd="0" destOrd="0" presId="urn:microsoft.com/office/officeart/2005/8/layout/equation1"/>
    <dgm:cxn modelId="{3AC38DA0-7AFE-4E96-B617-C1B52EA866AE}" type="presOf" srcId="{C8DB36DE-C794-4432-B5F7-953DB0DBFB91}" destId="{CFF0572F-2794-4A82-A452-B5D90F25B527}" srcOrd="0" destOrd="0" presId="urn:microsoft.com/office/officeart/2005/8/layout/equation1"/>
    <dgm:cxn modelId="{36C14378-C3C7-42E2-934A-970EE9B96F16}" type="presOf" srcId="{9FB8E90A-BE9E-4DF9-9904-96F93900C398}" destId="{C9D059FF-F703-4A16-9524-1D052DF285CF}" srcOrd="0" destOrd="0" presId="urn:microsoft.com/office/officeart/2005/8/layout/equation1"/>
    <dgm:cxn modelId="{D471C4A1-6272-49C2-8ED0-1A8AC117B603}" type="presOf" srcId="{2536BE69-29F6-440D-976D-98CFB55A652A}" destId="{71F44C10-6C8B-476A-8904-C8C0A2AD42D9}" srcOrd="0" destOrd="0" presId="urn:microsoft.com/office/officeart/2005/8/layout/equation1"/>
    <dgm:cxn modelId="{FCB50053-9F5B-4B41-8B76-3F9DECBACB87}" srcId="{9FB8E90A-BE9E-4DF9-9904-96F93900C398}" destId="{88B45BDE-F38C-4931-9473-3A18A830F937}" srcOrd="0" destOrd="0" parTransId="{8AA4166E-13DF-4227-A3D7-B57E35674E0E}" sibTransId="{2536BE69-29F6-440D-976D-98CFB55A652A}"/>
    <dgm:cxn modelId="{9B869A94-3DA2-4CEB-89F7-75D29969DCCD}" srcId="{9FB8E90A-BE9E-4DF9-9904-96F93900C398}" destId="{4EF01489-1066-44E3-9CAD-D134DA122CC2}" srcOrd="2" destOrd="0" parTransId="{F6D059B5-268D-4283-8E78-2AC3B6DFD486}" sibTransId="{67062164-0A53-40AB-B003-1E0B3527D54E}"/>
    <dgm:cxn modelId="{7DE7D2AD-97C3-45DD-BD90-D6B2839D2850}" type="presParOf" srcId="{C9D059FF-F703-4A16-9524-1D052DF285CF}" destId="{5F66BB84-118F-43BF-9B0F-146B3660DDBD}" srcOrd="0" destOrd="0" presId="urn:microsoft.com/office/officeart/2005/8/layout/equation1"/>
    <dgm:cxn modelId="{B57152F9-EDE4-4033-8CD3-4425FB783235}" type="presParOf" srcId="{C9D059FF-F703-4A16-9524-1D052DF285CF}" destId="{F43B8838-DCFB-48E6-BCE9-6AC0C196D800}" srcOrd="1" destOrd="0" presId="urn:microsoft.com/office/officeart/2005/8/layout/equation1"/>
    <dgm:cxn modelId="{F409E5B1-557A-4E09-AD64-1D92343F637C}" type="presParOf" srcId="{C9D059FF-F703-4A16-9524-1D052DF285CF}" destId="{71F44C10-6C8B-476A-8904-C8C0A2AD42D9}" srcOrd="2" destOrd="0" presId="urn:microsoft.com/office/officeart/2005/8/layout/equation1"/>
    <dgm:cxn modelId="{2F8EA08D-5FFE-4D1B-8653-3F20A6FFB02F}" type="presParOf" srcId="{C9D059FF-F703-4A16-9524-1D052DF285CF}" destId="{B6FD7E39-486E-47AE-B8FF-17ACF3E9DC83}" srcOrd="3" destOrd="0" presId="urn:microsoft.com/office/officeart/2005/8/layout/equation1"/>
    <dgm:cxn modelId="{58B7ACBA-7B99-4F7F-BDE4-EE72C1E6AAE3}" type="presParOf" srcId="{C9D059FF-F703-4A16-9524-1D052DF285CF}" destId="{DB81E250-77CE-49A3-A4C1-9B7346955E1C}" srcOrd="4" destOrd="0" presId="urn:microsoft.com/office/officeart/2005/8/layout/equation1"/>
    <dgm:cxn modelId="{FC3A0C9A-2128-4C24-8507-B6CAE9DACD35}" type="presParOf" srcId="{C9D059FF-F703-4A16-9524-1D052DF285CF}" destId="{7C452113-14BB-40F1-A271-90FCC7BB6BA6}" srcOrd="5" destOrd="0" presId="urn:microsoft.com/office/officeart/2005/8/layout/equation1"/>
    <dgm:cxn modelId="{DE2A720B-0869-494B-A88A-B37CE3D0D347}" type="presParOf" srcId="{C9D059FF-F703-4A16-9524-1D052DF285CF}" destId="{CFF0572F-2794-4A82-A452-B5D90F25B527}" srcOrd="6" destOrd="0" presId="urn:microsoft.com/office/officeart/2005/8/layout/equation1"/>
    <dgm:cxn modelId="{B7ED80F5-C93A-415D-A5E1-4CCB95CE9228}" type="presParOf" srcId="{C9D059FF-F703-4A16-9524-1D052DF285CF}" destId="{6F1F8DB3-0524-4FB6-9F48-F63861559E22}" srcOrd="7" destOrd="0" presId="urn:microsoft.com/office/officeart/2005/8/layout/equation1"/>
    <dgm:cxn modelId="{3A8BA0EC-6EEC-4E0A-BAD2-79FEE7A5C8A2}" type="presParOf" srcId="{C9D059FF-F703-4A16-9524-1D052DF285CF}" destId="{1CE83ADD-D46B-463D-9B24-E0C1AC469953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873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38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BRENDA GONZÁLEZ GÓMEZ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err="1" smtClean="0"/>
              <a:t>HybridDictionary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2 - Genéricos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1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Tienen la misma función que las colecciones normales.</a:t>
            </a:r>
          </a:p>
          <a:p>
            <a:r>
              <a:rPr lang="es-MX" sz="2400" dirty="0" smtClean="0"/>
              <a:t>La diferencia es que están orientadas a trabajar con un tipo de valor especifico. 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0" y="3200400"/>
          <a:ext cx="60960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Clase</a:t>
                      </a:r>
                      <a:r>
                        <a:rPr lang="es-MX" baseline="0" dirty="0" smtClean="0"/>
                        <a:t> </a:t>
                      </a:r>
                      <a:r>
                        <a:rPr lang="es-MX" dirty="0" smtClean="0"/>
                        <a:t>Genérica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Clase no-genérica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dirty="0" err="1" smtClean="0"/>
                        <a:t>List</a:t>
                      </a:r>
                      <a:r>
                        <a:rPr lang="es-MX" dirty="0" smtClean="0"/>
                        <a:t>&lt;T&gt;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ArrayList</a:t>
                      </a:r>
                      <a:r>
                        <a:rPr lang="es-MX" dirty="0" smtClean="0"/>
                        <a:t>, </a:t>
                      </a:r>
                      <a:r>
                        <a:rPr lang="es-MX" dirty="0" err="1" smtClean="0"/>
                        <a:t>StringCollection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dirty="0" err="1" smtClean="0"/>
                        <a:t>Dictionary</a:t>
                      </a:r>
                      <a:r>
                        <a:rPr lang="es-MX" smtClean="0"/>
                        <a:t>&lt;T,U&gt;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HashTable</a:t>
                      </a:r>
                      <a:r>
                        <a:rPr lang="es-MX" dirty="0" smtClean="0"/>
                        <a:t>, </a:t>
                      </a:r>
                      <a:r>
                        <a:rPr lang="es-MX" dirty="0" err="1" smtClean="0"/>
                        <a:t>ListDictionary</a:t>
                      </a:r>
                      <a:r>
                        <a:rPr lang="es-MX" dirty="0" smtClean="0"/>
                        <a:t>, </a:t>
                      </a:r>
                      <a:r>
                        <a:rPr lang="es-MX" dirty="0" err="1" smtClean="0"/>
                        <a:t>HybridDictionary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dirty="0" err="1" smtClean="0"/>
                        <a:t>Queue</a:t>
                      </a:r>
                      <a:r>
                        <a:rPr lang="es-MX" dirty="0" smtClean="0"/>
                        <a:t>&lt;T&gt;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Queue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dirty="0" err="1" smtClean="0"/>
                        <a:t>Stack</a:t>
                      </a:r>
                      <a:r>
                        <a:rPr lang="es-MX" dirty="0" smtClean="0"/>
                        <a:t>&lt;T&gt;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Stack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dirty="0" err="1" smtClean="0"/>
                        <a:t>SortedList</a:t>
                      </a:r>
                      <a:r>
                        <a:rPr lang="es-MX" dirty="0" smtClean="0"/>
                        <a:t>&lt;T&gt;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SortedList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Capítulo 4</a:t>
            </a:r>
            <a:br>
              <a:rPr lang="es-MX" dirty="0" smtClean="0"/>
            </a:br>
            <a:r>
              <a:rPr lang="es-MX" dirty="0" smtClean="0"/>
              <a:t>Colecciones y Genéricos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59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Colecciones y Diccionarios.</a:t>
            </a:r>
          </a:p>
          <a:p>
            <a:pPr lvl="1"/>
            <a:r>
              <a:rPr lang="es-MX" dirty="0" smtClean="0"/>
              <a:t>Lección 2: Colecciones Genéricas.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Colecciones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39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Sirven para almacenar grupos de objetos relacionados.</a:t>
            </a:r>
          </a:p>
          <a:p>
            <a:r>
              <a:rPr lang="es-MX" sz="2400" dirty="0" smtClean="0"/>
              <a:t>Nombre de espacios </a:t>
            </a:r>
            <a:r>
              <a:rPr lang="es-MX" sz="2400" dirty="0" err="1" smtClean="0"/>
              <a:t>System.Collections</a:t>
            </a:r>
            <a:r>
              <a:rPr lang="es-MX" sz="2400" dirty="0" smtClean="0"/>
              <a:t>.</a:t>
            </a:r>
          </a:p>
          <a:p>
            <a:r>
              <a:rPr lang="es-MX" sz="2400" dirty="0" smtClean="0"/>
              <a:t>La plataforma .NET ofrece una gran variedad de colecciones.</a:t>
            </a:r>
          </a:p>
          <a:p>
            <a:endParaRPr lang="en-US" sz="24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90600" y="2438400"/>
          <a:ext cx="74676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ArrayList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Brinda la posibilidad de aumentar o disminuir su tamaño dinámicamente.</a:t>
            </a:r>
          </a:p>
          <a:p>
            <a:r>
              <a:rPr lang="es-MX" sz="2400" dirty="0" smtClean="0"/>
              <a:t>Todos los objetos en el </a:t>
            </a:r>
            <a:r>
              <a:rPr lang="es-MX" sz="2400" dirty="0" err="1" smtClean="0"/>
              <a:t>ArrayList</a:t>
            </a:r>
            <a:r>
              <a:rPr lang="es-MX" sz="2400" dirty="0" smtClean="0"/>
              <a:t> son tratados como objetos.</a:t>
            </a:r>
          </a:p>
          <a:p>
            <a:r>
              <a:rPr lang="es-MX" sz="2400" dirty="0" smtClean="0"/>
              <a:t>Te permite eliminar elementos del arreglo.</a:t>
            </a:r>
          </a:p>
          <a:p>
            <a:r>
              <a:rPr lang="es-MX" sz="2400" dirty="0" smtClean="0"/>
              <a:t>La capacidad de una colección nunca podrá ser menor a la cantidad total de elementos contenidos.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7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Son de tipo FIFO(</a:t>
            </a:r>
            <a:r>
              <a:rPr lang="es-MX" sz="2400" dirty="0" err="1" smtClean="0"/>
              <a:t>first</a:t>
            </a:r>
            <a:r>
              <a:rPr lang="es-MX" sz="2400" dirty="0" smtClean="0"/>
              <a:t> in </a:t>
            </a:r>
            <a:r>
              <a:rPr lang="es-MX" sz="2400" dirty="0" err="1" smtClean="0"/>
              <a:t>first</a:t>
            </a:r>
            <a:r>
              <a:rPr lang="es-MX" sz="2400" dirty="0" smtClean="0"/>
              <a:t> </a:t>
            </a:r>
            <a:r>
              <a:rPr lang="es-MX" sz="2400" dirty="0" err="1" smtClean="0"/>
              <a:t>out</a:t>
            </a:r>
            <a:r>
              <a:rPr lang="es-MX" sz="2400" dirty="0" smtClean="0"/>
              <a:t>)</a:t>
            </a:r>
          </a:p>
          <a:p>
            <a:r>
              <a:rPr lang="es-MX" sz="2400" dirty="0" smtClean="0"/>
              <a:t>Sirven para almacenar mensajes en el orden en el que fueron recibidos para el procesamiento secuencial.</a:t>
            </a:r>
          </a:p>
          <a:p>
            <a:r>
              <a:rPr lang="es-MX" sz="2400" dirty="0" smtClean="0"/>
              <a:t>La capacidad de la Cola es el número de elementos que las colas pueden contener.</a:t>
            </a:r>
          </a:p>
          <a:p>
            <a:pPr>
              <a:buNone/>
            </a:pPr>
            <a:endParaRPr lang="es-MX" sz="2400" dirty="0" smtClean="0"/>
          </a:p>
          <a:p>
            <a:endParaRPr lang="en-US" sz="2400" dirty="0"/>
          </a:p>
        </p:txBody>
      </p:sp>
      <p:pic>
        <p:nvPicPr>
          <p:cNvPr id="3074" name="Picture 2" descr="http://copstone.com/wp-content/uploads/2010/04/image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505200"/>
            <a:ext cx="3429000" cy="2759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Pila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145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Son de tipo LIFO(</a:t>
            </a:r>
            <a:r>
              <a:rPr lang="es-MX" sz="2400" dirty="0" err="1" smtClean="0"/>
              <a:t>last</a:t>
            </a:r>
            <a:r>
              <a:rPr lang="es-MX" sz="2400" dirty="0" smtClean="0"/>
              <a:t> in </a:t>
            </a:r>
            <a:r>
              <a:rPr lang="es-MX" sz="2400" dirty="0" err="1" smtClean="0"/>
              <a:t>first</a:t>
            </a:r>
            <a:r>
              <a:rPr lang="es-MX" sz="2400" dirty="0" smtClean="0"/>
              <a:t> </a:t>
            </a:r>
            <a:r>
              <a:rPr lang="es-MX" sz="2400" dirty="0" err="1" smtClean="0"/>
              <a:t>out</a:t>
            </a:r>
            <a:r>
              <a:rPr lang="es-MX" sz="2400" dirty="0" smtClean="0"/>
              <a:t>)</a:t>
            </a:r>
          </a:p>
          <a:p>
            <a:r>
              <a:rPr lang="es-MX" sz="2400" dirty="0" smtClean="0"/>
              <a:t>La capacidad de </a:t>
            </a:r>
            <a:r>
              <a:rPr lang="es-MX" sz="2400" dirty="0" err="1" smtClean="0"/>
              <a:t>Stack</a:t>
            </a:r>
            <a:r>
              <a:rPr lang="es-MX" sz="2400" dirty="0" smtClean="0"/>
              <a:t> es el numero de elementos que contiene.</a:t>
            </a:r>
          </a:p>
          <a:p>
            <a:r>
              <a:rPr lang="es-MX" sz="2400" dirty="0" smtClean="0"/>
              <a:t>La capacidad aumenta </a:t>
            </a:r>
            <a:r>
              <a:rPr lang="es-MX" sz="2400" dirty="0" err="1" smtClean="0"/>
              <a:t>automaticamente</a:t>
            </a:r>
            <a:r>
              <a:rPr lang="es-MX" sz="2400" dirty="0" smtClean="0"/>
              <a:t> según lo requiera la reasignación.</a:t>
            </a:r>
            <a:endParaRPr lang="en-US" sz="2400" dirty="0"/>
          </a:p>
        </p:txBody>
      </p:sp>
      <p:pic>
        <p:nvPicPr>
          <p:cNvPr id="2050" name="Picture 2" descr="http://copstone.com/wp-content/uploads/2010/04/image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191000"/>
            <a:ext cx="3352800" cy="225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StringCollection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2362199"/>
          </a:xfrm>
        </p:spPr>
        <p:txBody>
          <a:bodyPr>
            <a:normAutofit lnSpcReduction="10000"/>
          </a:bodyPr>
          <a:lstStyle/>
          <a:p>
            <a:r>
              <a:rPr lang="es-MX" sz="2400" dirty="0" smtClean="0"/>
              <a:t>Representa una colección de cadenas</a:t>
            </a:r>
          </a:p>
          <a:p>
            <a:r>
              <a:rPr lang="es-MX" sz="2400" dirty="0" smtClean="0"/>
              <a:t>Acepta </a:t>
            </a:r>
            <a:r>
              <a:rPr lang="es-MX" sz="2400" dirty="0" err="1" smtClean="0"/>
              <a:t>null</a:t>
            </a:r>
            <a:r>
              <a:rPr lang="es-MX" sz="2400" dirty="0" smtClean="0"/>
              <a:t> como valor válido.</a:t>
            </a:r>
          </a:p>
          <a:p>
            <a:r>
              <a:rPr lang="es-MX" sz="2400" dirty="0" smtClean="0"/>
              <a:t>Permite elementos duplicados.</a:t>
            </a:r>
          </a:p>
          <a:p>
            <a:r>
              <a:rPr lang="es-MX" sz="2400" dirty="0" smtClean="0"/>
              <a:t>Se puede obtener acceso a los elementos utilizando un índice de tipo entero.</a:t>
            </a:r>
          </a:p>
          <a:p>
            <a:r>
              <a:rPr lang="es-MX" sz="2400" dirty="0" smtClean="0"/>
              <a:t>No admite la ordenación.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BitArray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800" dirty="0" smtClean="0"/>
              <a:t>Es una colección de valores booleanos.</a:t>
            </a:r>
          </a:p>
          <a:p>
            <a:r>
              <a:rPr lang="es-MX" sz="2800" dirty="0" smtClean="0"/>
              <a:t>Administra una matriz de valores de bit que representan valores booleanos.</a:t>
            </a:r>
          </a:p>
          <a:p>
            <a:r>
              <a:rPr lang="es-MX" sz="2800" dirty="0" smtClean="0"/>
              <a:t>True indica que el bit esta activado(1)</a:t>
            </a:r>
          </a:p>
          <a:p>
            <a:r>
              <a:rPr lang="es-MX" sz="2800" dirty="0" smtClean="0"/>
              <a:t>False indica que el bit esta desactivado(0)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Diccionarios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399"/>
          </a:xfrm>
        </p:spPr>
        <p:txBody>
          <a:bodyPr>
            <a:normAutofit/>
          </a:bodyPr>
          <a:lstStyle/>
          <a:p>
            <a:r>
              <a:rPr lang="es-MX" sz="2000" dirty="0" smtClean="0"/>
              <a:t>Sirven para trabajar con elementos que vamos a considerar diferentes a partir de alguna característica que los identifica.</a:t>
            </a:r>
          </a:p>
          <a:p>
            <a:r>
              <a:rPr lang="es-MX" sz="2000" dirty="0" smtClean="0"/>
              <a:t>Representan una colección de pares de claves y valores organizados en función del código hash de la clave.</a:t>
            </a:r>
          </a:p>
          <a:p>
            <a:endParaRPr lang="es-MX" sz="20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0" y="3561080"/>
          <a:ext cx="74676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Nombre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Descripción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b="1" dirty="0" err="1" smtClean="0"/>
                        <a:t>HashTable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Sirve</a:t>
                      </a:r>
                      <a:r>
                        <a:rPr lang="es-MX" b="1" baseline="0" dirty="0" smtClean="0"/>
                        <a:t> para colecciones grandes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b="1" dirty="0" err="1" smtClean="0"/>
                        <a:t>SortedList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Ordena</a:t>
                      </a:r>
                      <a:r>
                        <a:rPr lang="es-MX" b="1" baseline="0" dirty="0" smtClean="0"/>
                        <a:t> los elementos , se puede tener acceso por clave y por índice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b="1" dirty="0" err="1" smtClean="0"/>
                        <a:t>StringDictionary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Maneja</a:t>
                      </a:r>
                      <a:r>
                        <a:rPr lang="es-MX" b="1" baseline="0" dirty="0" smtClean="0"/>
                        <a:t> puros </a:t>
                      </a:r>
                      <a:r>
                        <a:rPr lang="es-MX" b="1" baseline="0" dirty="0" err="1" smtClean="0"/>
                        <a:t>strings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b="1" dirty="0" err="1" smtClean="0"/>
                        <a:t>ListDictionary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Sirve para colecciones mas pequeñas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MX" b="1" dirty="0" err="1" smtClean="0"/>
                        <a:t>HybridDictionary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/>
                        <a:t>Se puede comportar como </a:t>
                      </a:r>
                      <a:r>
                        <a:rPr lang="es-MX" b="1" dirty="0" err="1" smtClean="0"/>
                        <a:t>HashTable</a:t>
                      </a:r>
                      <a:r>
                        <a:rPr lang="es-MX" b="1" baseline="0" dirty="0" smtClean="0"/>
                        <a:t> o como </a:t>
                      </a:r>
                      <a:r>
                        <a:rPr lang="es-MX" b="1" baseline="0" dirty="0" err="1" smtClean="0"/>
                        <a:t>ListDictionary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385</Words>
  <Application>Microsoft Office PowerPoint</Application>
  <PresentationFormat>On-screen Show (4:3)</PresentationFormat>
  <Paragraphs>74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.Net Framework 2.0</vt:lpstr>
      <vt:lpstr>Capítulo 4 Colecciones y Genéricos</vt:lpstr>
      <vt:lpstr>Colecciones</vt:lpstr>
      <vt:lpstr>ArrayList</vt:lpstr>
      <vt:lpstr>Cola</vt:lpstr>
      <vt:lpstr>Pila</vt:lpstr>
      <vt:lpstr>StringCollection</vt:lpstr>
      <vt:lpstr>BitArray</vt:lpstr>
      <vt:lpstr>Diccionarios</vt:lpstr>
      <vt:lpstr>HybridDictionary</vt:lpstr>
      <vt:lpstr>Lección 2 - Genéricos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97</cp:revision>
  <dcterms:created xsi:type="dcterms:W3CDTF">2010-12-23T19:30:12Z</dcterms:created>
  <dcterms:modified xsi:type="dcterms:W3CDTF">2015-05-14T20:35:37Z</dcterms:modified>
</cp:coreProperties>
</file>