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74" r:id="rId3"/>
    <p:sldId id="282" r:id="rId4"/>
    <p:sldId id="283" r:id="rId5"/>
    <p:sldId id="284" r:id="rId6"/>
    <p:sldId id="285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69565" autoAdjust="0"/>
  </p:normalViewPr>
  <p:slideViewPr>
    <p:cSldViewPr>
      <p:cViewPr varScale="1">
        <p:scale>
          <a:sx n="63" d="100"/>
          <a:sy n="63" d="100"/>
        </p:scale>
        <p:origin x="72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502128-8666-4E23-9A89-A14ABB269E7C}" type="datetimeFigureOut">
              <a:rPr lang="en-US" smtClean="0"/>
              <a:pPr/>
              <a:t>8/13/2015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C944A4-9E9B-4EEA-BA4C-0E9F4AD74B8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81647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80134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2732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Relationship Id="rId9" Type="http://schemas.openxmlformats.org/officeDocument/2006/relationships/image" Target="../media/image8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8/13/2015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28715" y="0"/>
            <a:ext cx="2215285" cy="17525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5800" y="3184328"/>
            <a:ext cx="304800" cy="1833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4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" y="3276600"/>
            <a:ext cx="295566" cy="17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6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" y="3610575"/>
            <a:ext cx="331515" cy="19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5"/>
          <p:cNvPicPr>
            <a:picLocks noChangeAspect="1" noChangeArrowheads="1"/>
          </p:cNvPicPr>
          <p:nvPr userDrawn="1"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53400" y="2057400"/>
            <a:ext cx="53433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6"/>
          <p:cNvPicPr>
            <a:picLocks noChangeAspect="1" noChangeArrowheads="1"/>
          </p:cNvPicPr>
          <p:nvPr userDrawn="1"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125" t="22917" r="59375" b="53125"/>
          <a:stretch>
            <a:fillRect/>
          </a:stretch>
        </p:blipFill>
        <p:spPr bwMode="auto">
          <a:xfrm>
            <a:off x="609600" y="3429000"/>
            <a:ext cx="533400" cy="255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8/13/2015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8/13/2015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8/13/2015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8/13/2015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8/13/2015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1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2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8/13/2015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0" name="Group 9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11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12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3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4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8/13/2015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6" name="Group 5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7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0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8/13/2015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5" name="Group 4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6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7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9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8/13/2015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1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2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8/13/2015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1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2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49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15D948-DEBD-43F2-B784-0599A4386F42}" type="datetimeFigureOut">
              <a:rPr lang="en-US" smtClean="0"/>
              <a:pPr/>
              <a:t>8/13/2015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7220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1722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MX" dirty="0" err="1" smtClean="0"/>
              <a:t>.Net</a:t>
            </a:r>
            <a:r>
              <a:rPr lang="es-MX" dirty="0" smtClean="0"/>
              <a:t> Framework </a:t>
            </a:r>
            <a:r>
              <a:rPr lang="es-MX" dirty="0" smtClean="0"/>
              <a:t>4.5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Brenda González Gómez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MX" sz="3200" dirty="0" smtClean="0"/>
              <a:t>Capitulo 9</a:t>
            </a:r>
            <a:br>
              <a:rPr lang="es-MX" sz="3200" dirty="0" smtClean="0"/>
            </a:br>
            <a:r>
              <a:rPr lang="es-MX" sz="3200" dirty="0" smtClean="0"/>
              <a:t>Instalación y Configuración de Aplicaciones.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 smtClean="0"/>
              <a:t>Lecciones en este capítulo:</a:t>
            </a:r>
          </a:p>
          <a:p>
            <a:pPr lvl="1"/>
            <a:r>
              <a:rPr lang="es-MX" dirty="0" smtClean="0"/>
              <a:t>Lección 1: Configuración de Aplicaciones</a:t>
            </a:r>
          </a:p>
          <a:p>
            <a:pPr lvl="1"/>
            <a:r>
              <a:rPr lang="es-MX" dirty="0" smtClean="0"/>
              <a:t>Lección 2: Configuración del .NET Framework</a:t>
            </a:r>
          </a:p>
          <a:p>
            <a:pPr lvl="1"/>
            <a:r>
              <a:rPr lang="es-MX" dirty="0" smtClean="0"/>
              <a:t>Lección 3: Instalación de Aplicaciones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b="1" dirty="0" smtClean="0"/>
              <a:t>Configuración de Aplicaciones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667000"/>
            <a:ext cx="4572000" cy="1828799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es-MX" sz="2000" dirty="0" smtClean="0"/>
              <a:t>	Las aplicaciones necesitan ser instaladas en un equipo cliente y después deben ser configuradas por cualquiera de los administradores del sistema o usuarios.</a:t>
            </a:r>
            <a:endParaRPr lang="en-US" sz="2000" dirty="0"/>
          </a:p>
        </p:txBody>
      </p:sp>
      <p:pic>
        <p:nvPicPr>
          <p:cNvPr id="1026" name="Picture 2" descr="C:\Users\rnegrete\Downloads\1304522338_gnome-app-instal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9800" y="4648200"/>
            <a:ext cx="1905000" cy="1905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pSp>
        <p:nvGrpSpPr>
          <p:cNvPr id="22" name="Group 21"/>
          <p:cNvGrpSpPr/>
          <p:nvPr/>
        </p:nvGrpSpPr>
        <p:grpSpPr>
          <a:xfrm>
            <a:off x="7311153" y="2145268"/>
            <a:ext cx="1528047" cy="1664732"/>
            <a:chOff x="7311153" y="2145268"/>
            <a:chExt cx="1528047" cy="1664732"/>
          </a:xfrm>
        </p:grpSpPr>
        <p:pic>
          <p:nvPicPr>
            <p:cNvPr id="1027" name="Picture 3" descr="C:\Users\rnegrete\Downloads\1304522450_user-admin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387353" y="2145268"/>
              <a:ext cx="1371600" cy="1371600"/>
            </a:xfrm>
            <a:prstGeom prst="rect">
              <a:avLst/>
            </a:prstGeom>
            <a:noFill/>
          </p:spPr>
        </p:pic>
        <p:sp>
          <p:nvSpPr>
            <p:cNvPr id="14" name="TextBox 13"/>
            <p:cNvSpPr txBox="1"/>
            <p:nvPr/>
          </p:nvSpPr>
          <p:spPr>
            <a:xfrm>
              <a:off x="7311153" y="3440668"/>
              <a:ext cx="152804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MX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Administrador</a:t>
              </a:r>
              <a:endPara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5482353" y="2286000"/>
            <a:ext cx="1219200" cy="1512332"/>
            <a:chOff x="5482353" y="2286000"/>
            <a:chExt cx="1219200" cy="1512332"/>
          </a:xfrm>
        </p:grpSpPr>
        <p:pic>
          <p:nvPicPr>
            <p:cNvPr id="13" name="Picture 2" descr="C:\Users\rnegrete\Downloads\1304523810_personal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482353" y="2286000"/>
              <a:ext cx="1219200" cy="1219200"/>
            </a:xfrm>
            <a:prstGeom prst="rect">
              <a:avLst/>
            </a:prstGeom>
            <a:noFill/>
          </p:spPr>
        </p:pic>
        <p:sp>
          <p:nvSpPr>
            <p:cNvPr id="15" name="TextBox 14"/>
            <p:cNvSpPr txBox="1"/>
            <p:nvPr/>
          </p:nvSpPr>
          <p:spPr>
            <a:xfrm>
              <a:off x="5634753" y="3429000"/>
              <a:ext cx="90922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MX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Usuario</a:t>
              </a:r>
              <a:endPara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6089364" y="3798332"/>
            <a:ext cx="1985813" cy="849869"/>
            <a:chOff x="6089364" y="3798332"/>
            <a:chExt cx="1985813" cy="849869"/>
          </a:xfrm>
        </p:grpSpPr>
        <p:cxnSp>
          <p:nvCxnSpPr>
            <p:cNvPr id="17" name="Elbow Connector 16"/>
            <p:cNvCxnSpPr>
              <a:stCxn id="15" idx="2"/>
              <a:endCxn id="1026" idx="0"/>
            </p:cNvCxnSpPr>
            <p:nvPr/>
          </p:nvCxnSpPr>
          <p:spPr>
            <a:xfrm rot="16200000" flipH="1">
              <a:off x="6105898" y="3781798"/>
              <a:ext cx="849868" cy="882935"/>
            </a:xfrm>
            <a:prstGeom prst="bentConnector3">
              <a:avLst>
                <a:gd name="adj1" fmla="val 50000"/>
              </a:avLst>
            </a:prstGeom>
            <a:ln>
              <a:tailEnd type="arrow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Elbow Connector 20"/>
            <p:cNvCxnSpPr>
              <a:stCxn id="14" idx="2"/>
              <a:endCxn id="1026" idx="0"/>
            </p:cNvCxnSpPr>
            <p:nvPr/>
          </p:nvCxnSpPr>
          <p:spPr>
            <a:xfrm rot="5400000">
              <a:off x="7104639" y="3677662"/>
              <a:ext cx="838200" cy="1102877"/>
            </a:xfrm>
            <a:prstGeom prst="bentConnector3">
              <a:avLst>
                <a:gd name="adj1" fmla="val 50000"/>
              </a:avLst>
            </a:prstGeom>
            <a:ln>
              <a:tailEnd type="arrow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b="1" dirty="0" smtClean="0"/>
              <a:t>Configuración de Aplicaciones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1905000"/>
            <a:ext cx="6400800" cy="1371599"/>
          </a:xfrm>
        </p:spPr>
        <p:txBody>
          <a:bodyPr>
            <a:normAutofit fontScale="92500" lnSpcReduction="10000"/>
          </a:bodyPr>
          <a:lstStyle/>
          <a:p>
            <a:pPr algn="just">
              <a:buNone/>
            </a:pPr>
            <a:r>
              <a:rPr lang="es-MX" sz="2400" dirty="0" smtClean="0"/>
              <a:t>	A menudo las aplicaciones dependen de codificar los valores , pero estos valores son relativos y siempre se deben guardar en archivos independientes:</a:t>
            </a:r>
            <a:endParaRPr lang="en-US" sz="240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219200" y="3581401"/>
            <a:ext cx="6400800" cy="114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90600" y="5486400"/>
            <a:ext cx="2590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spcBef>
                <a:spcPct val="20000"/>
              </a:spcBef>
              <a:defRPr/>
            </a:pPr>
            <a:r>
              <a:rPr lang="es-MX" dirty="0" smtClean="0"/>
              <a:t>Preferencias del usuario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10200" y="5486400"/>
            <a:ext cx="260054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s-MX" dirty="0" smtClean="0"/>
              <a:t>Cadenas de conexión  de Base de Datos</a:t>
            </a:r>
            <a:endParaRPr lang="en-US" dirty="0" smtClean="0"/>
          </a:p>
          <a:p>
            <a:pPr algn="ctr"/>
            <a:endParaRPr lang="en-US" dirty="0"/>
          </a:p>
        </p:txBody>
      </p:sp>
      <p:pic>
        <p:nvPicPr>
          <p:cNvPr id="3074" name="Picture 2" descr="C:\Users\rnegrete\Downloads\1304525159_User Inf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9200" y="3733800"/>
            <a:ext cx="1752600" cy="15388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075" name="Picture 3" descr="C:\Users\rnegrete\Downloads\1304525387_database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0" y="3505200"/>
            <a:ext cx="1752600" cy="17526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MX" sz="3200" b="1" dirty="0" smtClean="0"/>
              <a:t>El Framework .NET</a:t>
            </a:r>
            <a:r>
              <a:rPr lang="en-US" sz="3200" dirty="0" smtClean="0"/>
              <a:t/>
            </a:r>
            <a:br>
              <a:rPr lang="en-US" sz="3200" dirty="0" smtClean="0"/>
            </a:b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838199"/>
          </a:xfrm>
        </p:spPr>
        <p:txBody>
          <a:bodyPr>
            <a:normAutofit/>
          </a:bodyPr>
          <a:lstStyle/>
          <a:p>
            <a:r>
              <a:rPr lang="es-MX" sz="2400" dirty="0" smtClean="0"/>
              <a:t>El Framework .NET se configura mediante múltiples archivos XML de configuración</a:t>
            </a:r>
            <a:endParaRPr lang="en-US" sz="2400" dirty="0"/>
          </a:p>
        </p:txBody>
      </p:sp>
      <p:sp>
        <p:nvSpPr>
          <p:cNvPr id="9" name="Rounded Rectangle 8"/>
          <p:cNvSpPr/>
          <p:nvPr/>
        </p:nvSpPr>
        <p:spPr>
          <a:xfrm>
            <a:off x="3200400" y="5029200"/>
            <a:ext cx="4267200" cy="13716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b="1" dirty="0" smtClean="0"/>
              <a:t>Framework .NET</a:t>
            </a:r>
            <a:endParaRPr lang="en-US" b="1" dirty="0"/>
          </a:p>
        </p:txBody>
      </p:sp>
      <p:cxnSp>
        <p:nvCxnSpPr>
          <p:cNvPr id="15" name="Elbow Connector 14"/>
          <p:cNvCxnSpPr>
            <a:stCxn id="4098" idx="3"/>
            <a:endCxn id="9" idx="1"/>
          </p:cNvCxnSpPr>
          <p:nvPr/>
        </p:nvCxnSpPr>
        <p:spPr>
          <a:xfrm>
            <a:off x="1905000" y="4540930"/>
            <a:ext cx="1295400" cy="1174070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grpSp>
        <p:nvGrpSpPr>
          <p:cNvPr id="64" name="Group 63"/>
          <p:cNvGrpSpPr/>
          <p:nvPr/>
        </p:nvGrpSpPr>
        <p:grpSpPr>
          <a:xfrm>
            <a:off x="304800" y="3733800"/>
            <a:ext cx="1600200" cy="1676400"/>
            <a:chOff x="228600" y="2971800"/>
            <a:chExt cx="1752600" cy="1740932"/>
          </a:xfrm>
        </p:grpSpPr>
        <p:pic>
          <p:nvPicPr>
            <p:cNvPr id="4098" name="Picture 2" descr="C:\Users\rnegrete\Downloads\1304525798_application-xml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04800" y="2971800"/>
              <a:ext cx="1676400" cy="1676400"/>
            </a:xfrm>
            <a:prstGeom prst="rect">
              <a:avLst/>
            </a:prstGeom>
            <a:noFill/>
          </p:spPr>
        </p:pic>
        <p:sp>
          <p:nvSpPr>
            <p:cNvPr id="17" name="Rectangle 16"/>
            <p:cNvSpPr/>
            <p:nvPr/>
          </p:nvSpPr>
          <p:spPr>
            <a:xfrm>
              <a:off x="228600" y="4343400"/>
              <a:ext cx="165545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s-MX" b="1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Machine.config</a:t>
              </a:r>
              <a:endPara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4648200" y="2362200"/>
            <a:ext cx="1454565" cy="1592391"/>
            <a:chOff x="7543800" y="2438400"/>
            <a:chExt cx="1725621" cy="1889131"/>
          </a:xfrm>
        </p:grpSpPr>
        <p:pic>
          <p:nvPicPr>
            <p:cNvPr id="5" name="Picture 2" descr="C:\Users\rnegrete\Downloads\1304525798_application-xml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543800" y="2438400"/>
              <a:ext cx="1600200" cy="1600200"/>
            </a:xfrm>
            <a:prstGeom prst="rect">
              <a:avLst/>
            </a:prstGeom>
            <a:noFill/>
          </p:spPr>
        </p:pic>
        <p:sp>
          <p:nvSpPr>
            <p:cNvPr id="18" name="Rectangle 17"/>
            <p:cNvSpPr/>
            <p:nvPr/>
          </p:nvSpPr>
          <p:spPr>
            <a:xfrm>
              <a:off x="7543800" y="3962400"/>
              <a:ext cx="1725621" cy="3651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s-MX" sz="1400" b="1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Aplicacion.config</a:t>
              </a:r>
              <a:endPara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61" name="Oval 60"/>
          <p:cNvSpPr/>
          <p:nvPr/>
        </p:nvSpPr>
        <p:spPr>
          <a:xfrm>
            <a:off x="3352800" y="4724400"/>
            <a:ext cx="1524000" cy="685799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Aplicación 2</a:t>
            </a: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3" name="Oval 62"/>
          <p:cNvSpPr/>
          <p:nvPr/>
        </p:nvSpPr>
        <p:spPr>
          <a:xfrm>
            <a:off x="5715000" y="4724400"/>
            <a:ext cx="1600200" cy="685799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Aplicación 4</a:t>
            </a: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93" name="Shape 92"/>
          <p:cNvCxnSpPr>
            <a:stCxn id="61" idx="0"/>
            <a:endCxn id="5" idx="1"/>
          </p:cNvCxnSpPr>
          <p:nvPr/>
        </p:nvCxnSpPr>
        <p:spPr>
          <a:xfrm rot="5400000" flipH="1" flipV="1">
            <a:off x="3537612" y="3613812"/>
            <a:ext cx="1687777" cy="533400"/>
          </a:xfrm>
          <a:prstGeom prst="bentConnector2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95" name="Shape 94"/>
          <p:cNvCxnSpPr>
            <a:stCxn id="63" idx="0"/>
            <a:endCxn id="5" idx="3"/>
          </p:cNvCxnSpPr>
          <p:nvPr/>
        </p:nvCxnSpPr>
        <p:spPr>
          <a:xfrm rot="16200000" flipV="1">
            <a:off x="5412185" y="3621484"/>
            <a:ext cx="1687777" cy="518055"/>
          </a:xfrm>
          <a:prstGeom prst="bentConnector2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Machine.config</a:t>
            </a:r>
            <a:r>
              <a:rPr lang="es-MX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1828800"/>
            <a:ext cx="6705600" cy="1600199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es-MX" sz="2000" dirty="0" smtClean="0"/>
              <a:t>	Algunos de las configuraciones en el archivo </a:t>
            </a:r>
            <a:r>
              <a:rPr lang="es-MX" sz="2000" dirty="0" err="1" smtClean="0"/>
              <a:t>Machine.config</a:t>
            </a:r>
            <a:r>
              <a:rPr lang="es-MX" sz="2000" dirty="0" smtClean="0"/>
              <a:t> se pueden reemplazar por las configuraciones en un archivo de configuración propio de la aplicación.</a:t>
            </a:r>
            <a:endParaRPr lang="en-US" sz="2000" dirty="0"/>
          </a:p>
        </p:txBody>
      </p:sp>
      <p:grpSp>
        <p:nvGrpSpPr>
          <p:cNvPr id="4" name="Group 3"/>
          <p:cNvGrpSpPr/>
          <p:nvPr/>
        </p:nvGrpSpPr>
        <p:grpSpPr>
          <a:xfrm>
            <a:off x="1447800" y="4724401"/>
            <a:ext cx="1498615" cy="1365811"/>
            <a:chOff x="228600" y="2971800"/>
            <a:chExt cx="2110295" cy="1823639"/>
          </a:xfrm>
        </p:grpSpPr>
        <p:pic>
          <p:nvPicPr>
            <p:cNvPr id="5" name="Picture 2" descr="C:\Users\rnegrete\Downloads\1304525798_application-xml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04800" y="2971800"/>
              <a:ext cx="1676400" cy="1676400"/>
            </a:xfrm>
            <a:prstGeom prst="rect">
              <a:avLst/>
            </a:prstGeom>
            <a:noFill/>
          </p:spPr>
        </p:pic>
        <p:sp>
          <p:nvSpPr>
            <p:cNvPr id="6" name="Rectangle 5"/>
            <p:cNvSpPr/>
            <p:nvPr/>
          </p:nvSpPr>
          <p:spPr>
            <a:xfrm>
              <a:off x="228600" y="4343400"/>
              <a:ext cx="2110295" cy="4520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s-MX" sz="1600" b="1" dirty="0" err="1" smtClean="0"/>
                <a:t>Machine.config</a:t>
              </a:r>
              <a:endParaRPr lang="en-US" sz="1600" b="1" dirty="0"/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5892802" y="4724399"/>
            <a:ext cx="1454565" cy="1475745"/>
            <a:chOff x="7543800" y="2438400"/>
            <a:chExt cx="1897957" cy="1925595"/>
          </a:xfrm>
        </p:grpSpPr>
        <p:pic>
          <p:nvPicPr>
            <p:cNvPr id="8" name="Picture 2" descr="C:\Users\rnegrete\Downloads\1304525798_application-xml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43800" y="2438400"/>
              <a:ext cx="1600200" cy="1600200"/>
            </a:xfrm>
            <a:prstGeom prst="rect">
              <a:avLst/>
            </a:prstGeom>
            <a:noFill/>
          </p:spPr>
        </p:pic>
        <p:sp>
          <p:nvSpPr>
            <p:cNvPr id="9" name="Rectangle 8"/>
            <p:cNvSpPr/>
            <p:nvPr/>
          </p:nvSpPr>
          <p:spPr>
            <a:xfrm>
              <a:off x="7543800" y="3962399"/>
              <a:ext cx="1897957" cy="4015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s-MX" sz="1400" b="1" dirty="0" err="1" smtClean="0"/>
                <a:t>Aplicacion.config</a:t>
              </a:r>
              <a:endParaRPr lang="en-US" sz="1400" b="1" dirty="0"/>
            </a:p>
          </p:txBody>
        </p:sp>
      </p:grpSp>
      <p:pic>
        <p:nvPicPr>
          <p:cNvPr id="5122" name="Picture 2" descr="C:\Users\rnegrete\Downloads\1304530612_pie_chart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35400" y="4724400"/>
            <a:ext cx="1625600" cy="1625600"/>
          </a:xfrm>
          <a:prstGeom prst="rect">
            <a:avLst/>
          </a:prstGeom>
          <a:noFill/>
        </p:spPr>
      </p:pic>
      <p:sp>
        <p:nvSpPr>
          <p:cNvPr id="11" name="Left Brace 10"/>
          <p:cNvSpPr/>
          <p:nvPr/>
        </p:nvSpPr>
        <p:spPr>
          <a:xfrm>
            <a:off x="2997200" y="4495800"/>
            <a:ext cx="533400" cy="1905000"/>
          </a:xfrm>
          <a:prstGeom prst="leftBrace">
            <a:avLst>
              <a:gd name="adj1" fmla="val 89286"/>
              <a:gd name="adj2" fmla="val 50000"/>
            </a:avLst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1295400" y="3581400"/>
            <a:ext cx="15119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b="1" dirty="0" err="1" smtClean="0"/>
              <a:t>MachineOnly</a:t>
            </a:r>
            <a:r>
              <a:rPr lang="es-MX" b="1" dirty="0" smtClean="0"/>
              <a:t> </a:t>
            </a:r>
            <a:endParaRPr lang="en-US" b="1" dirty="0"/>
          </a:p>
        </p:txBody>
      </p:sp>
      <p:sp>
        <p:nvSpPr>
          <p:cNvPr id="13" name="Rectangle 12"/>
          <p:cNvSpPr/>
          <p:nvPr/>
        </p:nvSpPr>
        <p:spPr>
          <a:xfrm>
            <a:off x="990600" y="3645932"/>
            <a:ext cx="304800" cy="30480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5867400" y="3581400"/>
            <a:ext cx="304800" cy="30480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6172200" y="3581400"/>
            <a:ext cx="23205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b="1" dirty="0" err="1" smtClean="0"/>
              <a:t>MachineToApplication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5777</TotalTime>
  <Words>84</Words>
  <Application>Microsoft Office PowerPoint</Application>
  <PresentationFormat>On-screen Show (4:3)</PresentationFormat>
  <Paragraphs>30</Paragraphs>
  <Slides>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.Net Framework 4.5</vt:lpstr>
      <vt:lpstr>Capitulo 9 Instalación y Configuración de Aplicaciones.</vt:lpstr>
      <vt:lpstr>Configuración de Aplicaciones</vt:lpstr>
      <vt:lpstr>Configuración de Aplicaciones</vt:lpstr>
      <vt:lpstr>El Framework .NET </vt:lpstr>
      <vt:lpstr>Machine.config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achavez</dc:creator>
  <cp:lastModifiedBy>Brenda Gonzalez</cp:lastModifiedBy>
  <cp:revision>180</cp:revision>
  <dcterms:created xsi:type="dcterms:W3CDTF">2010-12-23T19:30:12Z</dcterms:created>
  <dcterms:modified xsi:type="dcterms:W3CDTF">2015-08-14T02:04:24Z</dcterms:modified>
</cp:coreProperties>
</file>