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2" r:id="rId3"/>
    <p:sldId id="282" r:id="rId4"/>
    <p:sldId id="286" r:id="rId5"/>
    <p:sldId id="287" r:id="rId6"/>
    <p:sldId id="288" r:id="rId7"/>
    <p:sldId id="289" r:id="rId8"/>
    <p:sldId id="290" r:id="rId9"/>
    <p:sldId id="29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565" autoAdjust="0"/>
  </p:normalViewPr>
  <p:slideViewPr>
    <p:cSldViewPr>
      <p:cViewPr varScale="1">
        <p:scale>
          <a:sx n="64" d="100"/>
          <a:sy n="64" d="100"/>
        </p:scale>
        <p:origin x="20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4EC11C-5870-4C0E-99D4-3AA2D3CF1063}" type="doc">
      <dgm:prSet loTypeId="urn:microsoft.com/office/officeart/2005/8/layout/hChevron3" loCatId="process" qsTypeId="urn:microsoft.com/office/officeart/2005/8/quickstyle/simple4" qsCatId="simple" csTypeId="urn:microsoft.com/office/officeart/2005/8/colors/accent1_2" csCatId="accent1" phldr="1"/>
      <dgm:spPr/>
    </dgm:pt>
    <dgm:pt modelId="{2F8C954A-4370-4C0B-B8E3-A75C189FA342}">
      <dgm:prSet phldrT="[Text]"/>
      <dgm:spPr/>
      <dgm:t>
        <a:bodyPr/>
        <a:lstStyle/>
        <a:p>
          <a:r>
            <a:rPr lang="es-MX" dirty="0" smtClean="0"/>
            <a:t>Iniciar</a:t>
          </a:r>
          <a:endParaRPr lang="en-US" dirty="0"/>
        </a:p>
      </dgm:t>
    </dgm:pt>
    <dgm:pt modelId="{4CF5F8F1-CD1B-4060-8EC3-4F4CB83D4933}" type="parTrans" cxnId="{A211575D-C022-4E86-9D42-C14CB34E1BCD}">
      <dgm:prSet/>
      <dgm:spPr/>
      <dgm:t>
        <a:bodyPr/>
        <a:lstStyle/>
        <a:p>
          <a:endParaRPr lang="en-US"/>
        </a:p>
      </dgm:t>
    </dgm:pt>
    <dgm:pt modelId="{7DA2E14A-6D5E-4137-A967-811107CFAEE9}" type="sibTrans" cxnId="{A211575D-C022-4E86-9D42-C14CB34E1BCD}">
      <dgm:prSet/>
      <dgm:spPr/>
      <dgm:t>
        <a:bodyPr/>
        <a:lstStyle/>
        <a:p>
          <a:endParaRPr lang="en-US"/>
        </a:p>
      </dgm:t>
    </dgm:pt>
    <dgm:pt modelId="{3F3C26F3-7EF0-4DA8-B588-9E6A8622AD41}">
      <dgm:prSet phldrT="[Text]"/>
      <dgm:spPr/>
      <dgm:t>
        <a:bodyPr/>
        <a:lstStyle/>
        <a:p>
          <a:r>
            <a:rPr lang="es-MX" dirty="0" smtClean="0"/>
            <a:t>Pausar</a:t>
          </a:r>
          <a:endParaRPr lang="en-US" dirty="0"/>
        </a:p>
      </dgm:t>
    </dgm:pt>
    <dgm:pt modelId="{FD5D7D94-764C-4287-A250-3BFB7D92690B}" type="parTrans" cxnId="{E42C7662-1CA4-4687-90FF-D5775C77C066}">
      <dgm:prSet/>
      <dgm:spPr/>
      <dgm:t>
        <a:bodyPr/>
        <a:lstStyle/>
        <a:p>
          <a:endParaRPr lang="en-US"/>
        </a:p>
      </dgm:t>
    </dgm:pt>
    <dgm:pt modelId="{9985FB23-E3FA-4C50-A163-94D15192C624}" type="sibTrans" cxnId="{E42C7662-1CA4-4687-90FF-D5775C77C066}">
      <dgm:prSet/>
      <dgm:spPr/>
      <dgm:t>
        <a:bodyPr/>
        <a:lstStyle/>
        <a:p>
          <a:endParaRPr lang="en-US"/>
        </a:p>
      </dgm:t>
    </dgm:pt>
    <dgm:pt modelId="{EE7038CF-1A29-45A7-9E6E-66AB1F81C2C5}">
      <dgm:prSet phldrT="[Text]"/>
      <dgm:spPr/>
      <dgm:t>
        <a:bodyPr/>
        <a:lstStyle/>
        <a:p>
          <a:r>
            <a:rPr lang="es-MX" dirty="0" smtClean="0"/>
            <a:t>cancelar</a:t>
          </a:r>
          <a:endParaRPr lang="en-US" dirty="0"/>
        </a:p>
      </dgm:t>
    </dgm:pt>
    <dgm:pt modelId="{9D8E0738-FE24-49D8-BD67-E6981BAAF062}" type="parTrans" cxnId="{F72A3418-3498-4DA6-AB49-6EB4489FFCB1}">
      <dgm:prSet/>
      <dgm:spPr/>
      <dgm:t>
        <a:bodyPr/>
        <a:lstStyle/>
        <a:p>
          <a:endParaRPr lang="en-US"/>
        </a:p>
      </dgm:t>
    </dgm:pt>
    <dgm:pt modelId="{27B78D89-C60A-4045-84C8-4F009FA958CC}" type="sibTrans" cxnId="{F72A3418-3498-4DA6-AB49-6EB4489FFCB1}">
      <dgm:prSet/>
      <dgm:spPr/>
      <dgm:t>
        <a:bodyPr/>
        <a:lstStyle/>
        <a:p>
          <a:endParaRPr lang="en-US"/>
        </a:p>
      </dgm:t>
    </dgm:pt>
    <dgm:pt modelId="{0DB722D8-5A4C-457C-93DE-87E5F825C396}">
      <dgm:prSet phldrT="[Text]"/>
      <dgm:spPr/>
      <dgm:t>
        <a:bodyPr/>
        <a:lstStyle/>
        <a:p>
          <a:r>
            <a:rPr lang="es-MX" dirty="0" smtClean="0"/>
            <a:t>Cancelar</a:t>
          </a:r>
          <a:endParaRPr lang="en-US" dirty="0"/>
        </a:p>
      </dgm:t>
    </dgm:pt>
    <dgm:pt modelId="{052B1BCA-5BCD-441C-86D3-4D6EF86070E0}" type="parTrans" cxnId="{E5429EE2-D94A-42A8-87DF-BAE8EA6EEF57}">
      <dgm:prSet/>
      <dgm:spPr/>
      <dgm:t>
        <a:bodyPr/>
        <a:lstStyle/>
        <a:p>
          <a:endParaRPr lang="en-US"/>
        </a:p>
      </dgm:t>
    </dgm:pt>
    <dgm:pt modelId="{055C9B8E-2164-4652-94B1-52D2749DF01B}" type="sibTrans" cxnId="{E5429EE2-D94A-42A8-87DF-BAE8EA6EEF57}">
      <dgm:prSet/>
      <dgm:spPr/>
      <dgm:t>
        <a:bodyPr/>
        <a:lstStyle/>
        <a:p>
          <a:endParaRPr lang="en-US"/>
        </a:p>
      </dgm:t>
    </dgm:pt>
    <dgm:pt modelId="{02884C21-5B07-4EBC-B3AD-174323E87E3B}">
      <dgm:prSet phldrT="[Text]"/>
      <dgm:spPr/>
      <dgm:t>
        <a:bodyPr/>
        <a:lstStyle/>
        <a:p>
          <a:r>
            <a:rPr lang="es-MX" dirty="0" smtClean="0"/>
            <a:t>Reanudar</a:t>
          </a:r>
          <a:endParaRPr lang="en-US" dirty="0"/>
        </a:p>
      </dgm:t>
    </dgm:pt>
    <dgm:pt modelId="{267CD1CA-FD39-4124-ACD4-E5282ECB0316}" type="parTrans" cxnId="{76CE9D17-066C-47BB-81A5-AAF481F569A5}">
      <dgm:prSet/>
      <dgm:spPr/>
      <dgm:t>
        <a:bodyPr/>
        <a:lstStyle/>
        <a:p>
          <a:endParaRPr lang="en-US"/>
        </a:p>
      </dgm:t>
    </dgm:pt>
    <dgm:pt modelId="{74F57FF7-AC6A-47C2-88C6-B2714702441D}" type="sibTrans" cxnId="{76CE9D17-066C-47BB-81A5-AAF481F569A5}">
      <dgm:prSet/>
      <dgm:spPr/>
      <dgm:t>
        <a:bodyPr/>
        <a:lstStyle/>
        <a:p>
          <a:endParaRPr lang="en-US"/>
        </a:p>
      </dgm:t>
    </dgm:pt>
    <dgm:pt modelId="{0EF2B0A3-46A9-4EE5-940D-43FBA900236D}" type="pres">
      <dgm:prSet presAssocID="{004EC11C-5870-4C0E-99D4-3AA2D3CF1063}" presName="Name0" presStyleCnt="0">
        <dgm:presLayoutVars>
          <dgm:dir/>
          <dgm:resizeHandles val="exact"/>
        </dgm:presLayoutVars>
      </dgm:prSet>
      <dgm:spPr/>
    </dgm:pt>
    <dgm:pt modelId="{2A856CF5-1247-4252-A6F2-F6094F1664A3}" type="pres">
      <dgm:prSet presAssocID="{2F8C954A-4370-4C0B-B8E3-A75C189FA342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A0804C-A69C-410F-9721-D8244511C611}" type="pres">
      <dgm:prSet presAssocID="{7DA2E14A-6D5E-4137-A967-811107CFAEE9}" presName="parSpace" presStyleCnt="0"/>
      <dgm:spPr/>
    </dgm:pt>
    <dgm:pt modelId="{316D2064-6DCE-472B-A921-BF24F90FD3CD}" type="pres">
      <dgm:prSet presAssocID="{3F3C26F3-7EF0-4DA8-B588-9E6A8622AD41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281884-B6F6-439B-AE43-2B310FF6EA05}" type="pres">
      <dgm:prSet presAssocID="{9985FB23-E3FA-4C50-A163-94D15192C624}" presName="parSpace" presStyleCnt="0"/>
      <dgm:spPr/>
    </dgm:pt>
    <dgm:pt modelId="{8D929A40-3604-4100-9AB1-9A930D6FDD11}" type="pres">
      <dgm:prSet presAssocID="{0DB722D8-5A4C-457C-93DE-87E5F825C396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7C015-A4D7-40BF-958F-DDB1CD1E51F0}" type="pres">
      <dgm:prSet presAssocID="{055C9B8E-2164-4652-94B1-52D2749DF01B}" presName="parSpace" presStyleCnt="0"/>
      <dgm:spPr/>
    </dgm:pt>
    <dgm:pt modelId="{A42B3BE9-77D4-4209-AD4B-270E70CB779B}" type="pres">
      <dgm:prSet presAssocID="{02884C21-5B07-4EBC-B3AD-174323E87E3B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90F5C2-EB31-4AA4-86FB-6A805BDBC65D}" type="pres">
      <dgm:prSet presAssocID="{74F57FF7-AC6A-47C2-88C6-B2714702441D}" presName="parSpace" presStyleCnt="0"/>
      <dgm:spPr/>
    </dgm:pt>
    <dgm:pt modelId="{3D09F2D4-E977-4184-A364-71A2E4648809}" type="pres">
      <dgm:prSet presAssocID="{EE7038CF-1A29-45A7-9E6E-66AB1F81C2C5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EFB15C-6B0A-4B6F-8555-36DFD5A91914}" type="presOf" srcId="{EE7038CF-1A29-45A7-9E6E-66AB1F81C2C5}" destId="{3D09F2D4-E977-4184-A364-71A2E4648809}" srcOrd="0" destOrd="0" presId="urn:microsoft.com/office/officeart/2005/8/layout/hChevron3"/>
    <dgm:cxn modelId="{F72A3418-3498-4DA6-AB49-6EB4489FFCB1}" srcId="{004EC11C-5870-4C0E-99D4-3AA2D3CF1063}" destId="{EE7038CF-1A29-45A7-9E6E-66AB1F81C2C5}" srcOrd="4" destOrd="0" parTransId="{9D8E0738-FE24-49D8-BD67-E6981BAAF062}" sibTransId="{27B78D89-C60A-4045-84C8-4F009FA958CC}"/>
    <dgm:cxn modelId="{E5429EE2-D94A-42A8-87DF-BAE8EA6EEF57}" srcId="{004EC11C-5870-4C0E-99D4-3AA2D3CF1063}" destId="{0DB722D8-5A4C-457C-93DE-87E5F825C396}" srcOrd="2" destOrd="0" parTransId="{052B1BCA-5BCD-441C-86D3-4D6EF86070E0}" sibTransId="{055C9B8E-2164-4652-94B1-52D2749DF01B}"/>
    <dgm:cxn modelId="{76CE9D17-066C-47BB-81A5-AAF481F569A5}" srcId="{004EC11C-5870-4C0E-99D4-3AA2D3CF1063}" destId="{02884C21-5B07-4EBC-B3AD-174323E87E3B}" srcOrd="3" destOrd="0" parTransId="{267CD1CA-FD39-4124-ACD4-E5282ECB0316}" sibTransId="{74F57FF7-AC6A-47C2-88C6-B2714702441D}"/>
    <dgm:cxn modelId="{E42C7662-1CA4-4687-90FF-D5775C77C066}" srcId="{004EC11C-5870-4C0E-99D4-3AA2D3CF1063}" destId="{3F3C26F3-7EF0-4DA8-B588-9E6A8622AD41}" srcOrd="1" destOrd="0" parTransId="{FD5D7D94-764C-4287-A250-3BFB7D92690B}" sibTransId="{9985FB23-E3FA-4C50-A163-94D15192C624}"/>
    <dgm:cxn modelId="{A211575D-C022-4E86-9D42-C14CB34E1BCD}" srcId="{004EC11C-5870-4C0E-99D4-3AA2D3CF1063}" destId="{2F8C954A-4370-4C0B-B8E3-A75C189FA342}" srcOrd="0" destOrd="0" parTransId="{4CF5F8F1-CD1B-4060-8EC3-4F4CB83D4933}" sibTransId="{7DA2E14A-6D5E-4137-A967-811107CFAEE9}"/>
    <dgm:cxn modelId="{07C35EB3-7EE3-4F7C-9483-9E29B0AA96A4}" type="presOf" srcId="{004EC11C-5870-4C0E-99D4-3AA2D3CF1063}" destId="{0EF2B0A3-46A9-4EE5-940D-43FBA900236D}" srcOrd="0" destOrd="0" presId="urn:microsoft.com/office/officeart/2005/8/layout/hChevron3"/>
    <dgm:cxn modelId="{2CA996DF-1251-4180-8981-72A2D31DFB3F}" type="presOf" srcId="{0DB722D8-5A4C-457C-93DE-87E5F825C396}" destId="{8D929A40-3604-4100-9AB1-9A930D6FDD11}" srcOrd="0" destOrd="0" presId="urn:microsoft.com/office/officeart/2005/8/layout/hChevron3"/>
    <dgm:cxn modelId="{4D42EEAC-AD0D-49F1-BE23-88DAB56CE104}" type="presOf" srcId="{2F8C954A-4370-4C0B-B8E3-A75C189FA342}" destId="{2A856CF5-1247-4252-A6F2-F6094F1664A3}" srcOrd="0" destOrd="0" presId="urn:microsoft.com/office/officeart/2005/8/layout/hChevron3"/>
    <dgm:cxn modelId="{13268784-57E9-4672-815B-20CB84D190C2}" type="presOf" srcId="{3F3C26F3-7EF0-4DA8-B588-9E6A8622AD41}" destId="{316D2064-6DCE-472B-A921-BF24F90FD3CD}" srcOrd="0" destOrd="0" presId="urn:microsoft.com/office/officeart/2005/8/layout/hChevron3"/>
    <dgm:cxn modelId="{3B16EB9E-7786-4FE3-8B74-3BE8B6162081}" type="presOf" srcId="{02884C21-5B07-4EBC-B3AD-174323E87E3B}" destId="{A42B3BE9-77D4-4209-AD4B-270E70CB779B}" srcOrd="0" destOrd="0" presId="urn:microsoft.com/office/officeart/2005/8/layout/hChevron3"/>
    <dgm:cxn modelId="{91E3FBB7-E0B5-479E-BF80-F67C102F96AA}" type="presParOf" srcId="{0EF2B0A3-46A9-4EE5-940D-43FBA900236D}" destId="{2A856CF5-1247-4252-A6F2-F6094F1664A3}" srcOrd="0" destOrd="0" presId="urn:microsoft.com/office/officeart/2005/8/layout/hChevron3"/>
    <dgm:cxn modelId="{B0B82B7C-F69D-4256-9832-5090CCA66D3B}" type="presParOf" srcId="{0EF2B0A3-46A9-4EE5-940D-43FBA900236D}" destId="{8DA0804C-A69C-410F-9721-D8244511C611}" srcOrd="1" destOrd="0" presId="urn:microsoft.com/office/officeart/2005/8/layout/hChevron3"/>
    <dgm:cxn modelId="{9F6052F7-45F9-4FDB-9B86-2E2704282879}" type="presParOf" srcId="{0EF2B0A3-46A9-4EE5-940D-43FBA900236D}" destId="{316D2064-6DCE-472B-A921-BF24F90FD3CD}" srcOrd="2" destOrd="0" presId="urn:microsoft.com/office/officeart/2005/8/layout/hChevron3"/>
    <dgm:cxn modelId="{7C0C4356-C6B9-497B-952E-F9360EFEBE07}" type="presParOf" srcId="{0EF2B0A3-46A9-4EE5-940D-43FBA900236D}" destId="{44281884-B6F6-439B-AE43-2B310FF6EA05}" srcOrd="3" destOrd="0" presId="urn:microsoft.com/office/officeart/2005/8/layout/hChevron3"/>
    <dgm:cxn modelId="{63A14EB2-4AE8-4BB7-970B-312300349067}" type="presParOf" srcId="{0EF2B0A3-46A9-4EE5-940D-43FBA900236D}" destId="{8D929A40-3604-4100-9AB1-9A930D6FDD11}" srcOrd="4" destOrd="0" presId="urn:microsoft.com/office/officeart/2005/8/layout/hChevron3"/>
    <dgm:cxn modelId="{1C136581-1C78-4C14-8D94-6D439A2D7B5D}" type="presParOf" srcId="{0EF2B0A3-46A9-4EE5-940D-43FBA900236D}" destId="{6147C015-A4D7-40BF-958F-DDB1CD1E51F0}" srcOrd="5" destOrd="0" presId="urn:microsoft.com/office/officeart/2005/8/layout/hChevron3"/>
    <dgm:cxn modelId="{DF5D9471-4CE2-4D23-9C29-F088E2B0806D}" type="presParOf" srcId="{0EF2B0A3-46A9-4EE5-940D-43FBA900236D}" destId="{A42B3BE9-77D4-4209-AD4B-270E70CB779B}" srcOrd="6" destOrd="0" presId="urn:microsoft.com/office/officeart/2005/8/layout/hChevron3"/>
    <dgm:cxn modelId="{92B3871D-A769-4B09-9472-5864255E5B1E}" type="presParOf" srcId="{0EF2B0A3-46A9-4EE5-940D-43FBA900236D}" destId="{7B90F5C2-EB31-4AA4-86FB-6A805BDBC65D}" srcOrd="7" destOrd="0" presId="urn:microsoft.com/office/officeart/2005/8/layout/hChevron3"/>
    <dgm:cxn modelId="{B516EDDA-7DB7-4289-BB74-917621A5EF60}" type="presParOf" srcId="{0EF2B0A3-46A9-4EE5-940D-43FBA900236D}" destId="{3D09F2D4-E977-4184-A364-71A2E4648809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02128-8666-4E23-9A89-A14ABB269E7C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944A4-9E9B-4EEA-BA4C-0E9F4AD74B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233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8715" y="0"/>
            <a:ext cx="2215285" cy="1752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184328"/>
            <a:ext cx="304800" cy="18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276600"/>
            <a:ext cx="295566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610575"/>
            <a:ext cx="331515" cy="1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2057400"/>
            <a:ext cx="53433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" t="22917" r="59375" b="53125"/>
          <a:stretch>
            <a:fillRect/>
          </a:stretch>
        </p:blipFill>
        <p:spPr bwMode="auto">
          <a:xfrm>
            <a:off x="609600" y="3429000"/>
            <a:ext cx="5334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1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2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3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4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0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6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7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8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9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" y="6537960"/>
            <a:ext cx="9144001" cy="320040"/>
            <a:chOff x="-1" y="6537960"/>
            <a:chExt cx="9144001" cy="320040"/>
          </a:xfrm>
        </p:grpSpPr>
        <p:pic>
          <p:nvPicPr>
            <p:cNvPr id="9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94666"/>
            <a:stretch>
              <a:fillRect/>
            </a:stretch>
          </p:blipFill>
          <p:spPr bwMode="auto">
            <a:xfrm rot="16200000">
              <a:off x="5638802" y="4794250"/>
              <a:ext cx="304800" cy="3810002"/>
            </a:xfrm>
            <a:prstGeom prst="rect">
              <a:avLst/>
            </a:prstGeom>
            <a:noFill/>
          </p:spPr>
        </p:pic>
        <p:pic>
          <p:nvPicPr>
            <p:cNvPr id="10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3" cstate="print"/>
            <a:srcRect t="53314" b="33347"/>
            <a:stretch>
              <a:fillRect/>
            </a:stretch>
          </p:blipFill>
          <p:spPr bwMode="auto">
            <a:xfrm>
              <a:off x="5943600" y="6537960"/>
              <a:ext cx="3200400" cy="320040"/>
            </a:xfrm>
            <a:prstGeom prst="rect">
              <a:avLst/>
            </a:prstGeom>
            <a:noFill/>
          </p:spPr>
        </p:pic>
        <p:pic>
          <p:nvPicPr>
            <p:cNvPr id="11" name="Picture 2" descr="http://www.geekpedia.com/gallery/fullsize/windows-visual-studio-net-colorful-wallpaper.jpg"/>
            <p:cNvPicPr>
              <a:picLocks noChangeAspect="1" noChangeArrowheads="1"/>
            </p:cNvPicPr>
            <p:nvPr/>
          </p:nvPicPr>
          <p:blipFill>
            <a:blip r:embed="rId2" cstate="print"/>
            <a:srcRect r="19878" b="93371"/>
            <a:stretch>
              <a:fillRect/>
            </a:stretch>
          </p:blipFill>
          <p:spPr bwMode="auto">
            <a:xfrm rot="10800000">
              <a:off x="-1" y="6553199"/>
              <a:ext cx="4914230" cy="304799"/>
            </a:xfrm>
            <a:prstGeom prst="rect">
              <a:avLst/>
            </a:prstGeom>
            <a:noFill/>
          </p:spPr>
        </p:pic>
      </p:grpSp>
      <p:pic>
        <p:nvPicPr>
          <p:cNvPr id="12" name="Picture 16" descr="logonegativo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832" y="1"/>
            <a:ext cx="96316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096" t="64694" r="25987"/>
          <a:stretch>
            <a:fillRect/>
          </a:stretch>
        </p:blipFill>
        <p:spPr bwMode="auto">
          <a:xfrm>
            <a:off x="0" y="1059259"/>
            <a:ext cx="990600" cy="44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99" b="80408"/>
          <a:stretch>
            <a:fillRect/>
          </a:stretch>
        </p:blipFill>
        <p:spPr bwMode="auto">
          <a:xfrm>
            <a:off x="8458200" y="1524001"/>
            <a:ext cx="533400" cy="33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44" t="15714" r="30977" b="74490"/>
          <a:stretch>
            <a:fillRect/>
          </a:stretch>
        </p:blipFill>
        <p:spPr bwMode="auto">
          <a:xfrm>
            <a:off x="8205355" y="1676400"/>
            <a:ext cx="76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497" t="33673" r="7692" b="53265"/>
          <a:stretch>
            <a:fillRect/>
          </a:stretch>
        </p:blipFill>
        <p:spPr bwMode="auto">
          <a:xfrm>
            <a:off x="304800" y="1312719"/>
            <a:ext cx="685800" cy="42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644" b="87551"/>
          <a:stretch>
            <a:fillRect/>
          </a:stretch>
        </p:blipFill>
        <p:spPr bwMode="auto">
          <a:xfrm>
            <a:off x="228600" y="5867400"/>
            <a:ext cx="44970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5D948-DEBD-43F2-B784-0599A4386F42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3677-3EDC-47F8-9E4D-F97139E12C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.Net</a:t>
            </a:r>
            <a:r>
              <a:rPr lang="es-MX" dirty="0" smtClean="0"/>
              <a:t> Framework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 González Gómez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Capítulo 7</a:t>
            </a:r>
            <a:br>
              <a:rPr lang="es-MX" dirty="0" smtClean="0"/>
            </a:br>
            <a:r>
              <a:rPr lang="es-MX" dirty="0" err="1" smtClean="0"/>
              <a:t>Threading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Lecciones en este capítulo:</a:t>
            </a:r>
          </a:p>
          <a:p>
            <a:pPr lvl="1"/>
            <a:r>
              <a:rPr lang="es-MX" dirty="0" smtClean="0"/>
              <a:t>Lección 1: Partir de Varios Subprocesos.</a:t>
            </a:r>
          </a:p>
          <a:p>
            <a:pPr lvl="1"/>
            <a:r>
              <a:rPr lang="es-MX" dirty="0" smtClean="0"/>
              <a:t>Lección 2: Manejando Varios Subprocesos.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Threading</a:t>
            </a:r>
            <a:r>
              <a:rPr lang="es-MX" dirty="0" smtClean="0"/>
              <a:t>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391400" cy="1371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Las aplicaciones a menudo necesitan hacer tareas que llevan mucho tiempo completarse,  algunos ejemplos:</a:t>
            </a:r>
          </a:p>
          <a:p>
            <a:pPr>
              <a:buNone/>
            </a:pPr>
            <a:r>
              <a:rPr lang="es-MX" sz="2400" dirty="0" smtClean="0"/>
              <a:t>	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429000" y="5867400"/>
            <a:ext cx="2590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dirty="0" smtClean="0"/>
              <a:t>Imprimir un documento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4648200"/>
            <a:ext cx="2220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dirty="0" smtClean="0"/>
              <a:t>Generar un informe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324600" y="4659868"/>
            <a:ext cx="232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MX" dirty="0" smtClean="0"/>
              <a:t>Descargar un archivo</a:t>
            </a:r>
            <a:endParaRPr lang="en-US" dirty="0"/>
          </a:p>
        </p:txBody>
      </p:sp>
      <p:pic>
        <p:nvPicPr>
          <p:cNvPr id="1026" name="Picture 2" descr="C:\Users\rnegrete\Downloads\1302718482_gnome-mime-application-vnd.lotus-1-2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95600"/>
            <a:ext cx="1600200" cy="1600200"/>
          </a:xfrm>
          <a:prstGeom prst="rect">
            <a:avLst/>
          </a:prstGeom>
          <a:noFill/>
        </p:spPr>
      </p:pic>
      <p:pic>
        <p:nvPicPr>
          <p:cNvPr id="1027" name="Picture 3" descr="C:\Users\rnegrete\Downloads\1302718566_Downlo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971800"/>
            <a:ext cx="1219200" cy="1219200"/>
          </a:xfrm>
          <a:prstGeom prst="rect">
            <a:avLst/>
          </a:prstGeom>
          <a:noFill/>
        </p:spPr>
      </p:pic>
      <p:pic>
        <p:nvPicPr>
          <p:cNvPr id="1028" name="Picture 4" descr="C:\Users\rnegrete\Downloads\1302718593_print_print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45720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Threading</a:t>
            </a:r>
            <a:r>
              <a:rPr lang="es-MX" dirty="0" smtClean="0"/>
              <a:t> 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62200"/>
            <a:ext cx="7620000" cy="1600200"/>
          </a:xfrm>
        </p:spPr>
        <p:txBody>
          <a:bodyPr>
            <a:normAutofit lnSpcReduction="10000"/>
          </a:bodyPr>
          <a:lstStyle/>
          <a:p>
            <a:pPr algn="just"/>
            <a:r>
              <a:rPr lang="es-MX" sz="2000" dirty="0" smtClean="0"/>
              <a:t>Podemos mejorar la capacidad de respuesta y eficiencia de sus programas mediante el uso de varios subprocesos.</a:t>
            </a:r>
          </a:p>
          <a:p>
            <a:pPr algn="just">
              <a:buNone/>
            </a:pPr>
            <a:r>
              <a:rPr lang="es-MX" sz="2000" dirty="0" smtClean="0"/>
              <a:t>	</a:t>
            </a:r>
          </a:p>
          <a:p>
            <a:pPr algn="just"/>
            <a:r>
              <a:rPr lang="es-MX" sz="2000" dirty="0" smtClean="0"/>
              <a:t>Existe una posibilidad de que varios subprocesos intenten acceder a un recurso al mismo tiempo</a:t>
            </a:r>
            <a:endParaRPr lang="en-US" sz="2000" dirty="0"/>
          </a:p>
        </p:txBody>
      </p:sp>
      <p:graphicFrame>
        <p:nvGraphicFramePr>
          <p:cNvPr id="73" name="Diagram 72"/>
          <p:cNvGraphicFramePr/>
          <p:nvPr/>
        </p:nvGraphicFramePr>
        <p:xfrm>
          <a:off x="1295400" y="4038600"/>
          <a:ext cx="65532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ages.bit-tech.net/content_images/2009/11/memory-and-multi-core-programming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819400"/>
            <a:ext cx="3505200" cy="1752600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4876800" y="2590800"/>
            <a:ext cx="152400" cy="3657600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dirty="0" smtClean="0"/>
              <a:t>Programación Lineal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8153400" cy="1295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La programación de un solo subproceso tiene serias limitaciones: 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914400" y="5029200"/>
            <a:ext cx="3581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MX" dirty="0" smtClean="0"/>
          </a:p>
          <a:p>
            <a:pPr algn="just">
              <a:buFont typeface="Wingdings" pitchFamily="2" charset="2"/>
              <a:buChar char="ü"/>
            </a:pPr>
            <a:r>
              <a:rPr lang="es-MX" dirty="0" smtClean="0"/>
              <a:t>Si computadora tiene varios procesadores, solo un procesador se utiliza a la vez.</a:t>
            </a:r>
          </a:p>
          <a:p>
            <a:pPr algn="just">
              <a:buFont typeface="Wingdings" pitchFamily="2" charset="2"/>
              <a:buChar char="ü"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29600" cy="3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638800" y="2743200"/>
            <a:ext cx="327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MX" dirty="0" smtClean="0"/>
              <a:t>Si la aplicación está a la espera de un recurso de red para responder</a:t>
            </a:r>
          </a:p>
        </p:txBody>
      </p:sp>
      <p:sp>
        <p:nvSpPr>
          <p:cNvPr id="9" name="Rectangle 8"/>
          <p:cNvSpPr/>
          <p:nvPr/>
        </p:nvSpPr>
        <p:spPr>
          <a:xfrm>
            <a:off x="5715000" y="4572000"/>
            <a:ext cx="327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s-MX" dirty="0" smtClean="0"/>
              <a:t>Si la aplicación espera un recurso de red para responder, no puede hacer otra cosa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subprocesos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62000" y="2209800"/>
            <a:ext cx="7848600" cy="3124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4267200" y="2590800"/>
            <a:ext cx="1828800" cy="105388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smtClean="0"/>
              <a:t>Subproceso1</a:t>
            </a:r>
            <a:r>
              <a:rPr lang="es-MX" sz="1600" dirty="0" smtClean="0"/>
              <a:t> </a:t>
            </a:r>
            <a:r>
              <a:rPr lang="es-MX" sz="2000" dirty="0" smtClean="0"/>
              <a:t>secundarios</a:t>
            </a:r>
            <a:endParaRPr lang="en-US" sz="1600" dirty="0"/>
          </a:p>
        </p:txBody>
      </p:sp>
      <p:sp>
        <p:nvSpPr>
          <p:cNvPr id="9" name="Rounded Rectangle 8"/>
          <p:cNvSpPr/>
          <p:nvPr/>
        </p:nvSpPr>
        <p:spPr>
          <a:xfrm>
            <a:off x="4114800" y="3972676"/>
            <a:ext cx="1828800" cy="119600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smtClean="0"/>
              <a:t>Subproceso3</a:t>
            </a:r>
            <a:r>
              <a:rPr lang="es-MX" sz="1600" dirty="0" smtClean="0"/>
              <a:t> </a:t>
            </a:r>
            <a:r>
              <a:rPr lang="es-MX" sz="2000" dirty="0" smtClean="0"/>
              <a:t>secundarios</a:t>
            </a:r>
            <a:endParaRPr lang="en-US" sz="1600" dirty="0"/>
          </a:p>
        </p:txBody>
      </p:sp>
      <p:sp>
        <p:nvSpPr>
          <p:cNvPr id="10" name="Rounded Rectangle 9"/>
          <p:cNvSpPr/>
          <p:nvPr/>
        </p:nvSpPr>
        <p:spPr>
          <a:xfrm>
            <a:off x="5791200" y="3352800"/>
            <a:ext cx="1828800" cy="119600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dirty="0" smtClean="0"/>
              <a:t>Subproceso2</a:t>
            </a:r>
            <a:r>
              <a:rPr lang="es-MX" sz="1600" dirty="0" smtClean="0"/>
              <a:t> </a:t>
            </a:r>
            <a:r>
              <a:rPr lang="es-MX" sz="2000" dirty="0" smtClean="0"/>
              <a:t>secundarios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1981200" y="3200400"/>
            <a:ext cx="1676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Proceso principal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urved Up Ribbon 14"/>
          <p:cNvSpPr/>
          <p:nvPr/>
        </p:nvSpPr>
        <p:spPr>
          <a:xfrm rot="18648636">
            <a:off x="-390326" y="2252673"/>
            <a:ext cx="3323833" cy="1295400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Plano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Curved Down Ribbon 15"/>
          <p:cNvSpPr/>
          <p:nvPr/>
        </p:nvSpPr>
        <p:spPr>
          <a:xfrm rot="18717621">
            <a:off x="6425275" y="4360247"/>
            <a:ext cx="3048000" cy="1219200"/>
          </a:xfrm>
          <a:prstGeom prst="ellipseRibb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Segundo Plano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Estado del Subproceso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43114" y="3581400"/>
            <a:ext cx="12954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Unstarted</a:t>
            </a:r>
            <a:endParaRPr lang="en-US" b="1" dirty="0"/>
          </a:p>
        </p:txBody>
      </p:sp>
      <p:sp>
        <p:nvSpPr>
          <p:cNvPr id="5" name="Rounded Rectangle 4"/>
          <p:cNvSpPr/>
          <p:nvPr/>
        </p:nvSpPr>
        <p:spPr>
          <a:xfrm>
            <a:off x="3581400" y="3352800"/>
            <a:ext cx="1357086" cy="1066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err="1" smtClean="0"/>
              <a:t>Running</a:t>
            </a:r>
            <a:endParaRPr lang="en-US" b="1" dirty="0"/>
          </a:p>
        </p:txBody>
      </p:sp>
      <p:sp>
        <p:nvSpPr>
          <p:cNvPr id="6" name="Rounded Rectangle 5"/>
          <p:cNvSpPr/>
          <p:nvPr/>
        </p:nvSpPr>
        <p:spPr>
          <a:xfrm>
            <a:off x="3595914" y="5715000"/>
            <a:ext cx="1357086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Stopped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7405914" y="5715000"/>
            <a:ext cx="1418771" cy="609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Aborted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3367314" y="1752600"/>
            <a:ext cx="1676400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WaitSleepJoin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7467600" y="3505200"/>
            <a:ext cx="1357086" cy="838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Abort</a:t>
            </a:r>
            <a:endParaRPr lang="es-MX" dirty="0" smtClean="0"/>
          </a:p>
          <a:p>
            <a:pPr algn="ctr"/>
            <a:r>
              <a:rPr lang="es-MX" dirty="0" err="1" smtClean="0"/>
              <a:t>Request</a:t>
            </a:r>
            <a:endParaRPr lang="en-US" dirty="0"/>
          </a:p>
        </p:txBody>
      </p:sp>
      <p:cxnSp>
        <p:nvCxnSpPr>
          <p:cNvPr id="10" name="Straight Arrow Connector 9"/>
          <p:cNvCxnSpPr>
            <a:stCxn id="4" idx="3"/>
            <a:endCxn id="5" idx="1"/>
          </p:cNvCxnSpPr>
          <p:nvPr/>
        </p:nvCxnSpPr>
        <p:spPr>
          <a:xfrm>
            <a:off x="1538514" y="3886200"/>
            <a:ext cx="204288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2"/>
            <a:endCxn id="6" idx="0"/>
          </p:cNvCxnSpPr>
          <p:nvPr/>
        </p:nvCxnSpPr>
        <p:spPr>
          <a:xfrm rot="16200000" flipH="1">
            <a:off x="3619500" y="5060043"/>
            <a:ext cx="1295400" cy="145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3477985" y="2853872"/>
            <a:ext cx="990600" cy="72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4092008" y="28575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938486" y="4267200"/>
            <a:ext cx="252911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2"/>
            <a:endCxn id="6" idx="3"/>
          </p:cNvCxnSpPr>
          <p:nvPr/>
        </p:nvCxnSpPr>
        <p:spPr>
          <a:xfrm rot="5400000">
            <a:off x="5711372" y="3585029"/>
            <a:ext cx="1676400" cy="31931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8" idx="3"/>
            <a:endCxn id="9" idx="0"/>
          </p:cNvCxnSpPr>
          <p:nvPr/>
        </p:nvCxnSpPr>
        <p:spPr>
          <a:xfrm>
            <a:off x="5043714" y="2057400"/>
            <a:ext cx="3102429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4876800" y="3657600"/>
            <a:ext cx="2590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2"/>
            <a:endCxn id="7" idx="0"/>
          </p:cNvCxnSpPr>
          <p:nvPr/>
        </p:nvCxnSpPr>
        <p:spPr>
          <a:xfrm rot="5400000">
            <a:off x="7444922" y="5013779"/>
            <a:ext cx="1371600" cy="3084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43314" y="3505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Inicia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443514" y="45720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Fin del </a:t>
            </a:r>
            <a:r>
              <a:rPr lang="es-MX" sz="1400" dirty="0" err="1" smtClean="0"/>
              <a:t>Thread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 rot="19597331">
            <a:off x="5656930" y="4755121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Fin del </a:t>
            </a:r>
            <a:r>
              <a:rPr lang="es-MX" sz="1400" dirty="0" err="1" smtClean="0"/>
              <a:t>Thread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 rot="1153786">
            <a:off x="5898586" y="2325791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Abortado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424714" y="32004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Abortado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24714" y="3810000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err="1" smtClean="0"/>
              <a:t>ResetAbort</a:t>
            </a:r>
            <a:endParaRPr 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833914" y="26670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err="1" smtClean="0"/>
              <a:t>Thread</a:t>
            </a:r>
            <a:r>
              <a:rPr lang="es-MX" sz="1200" dirty="0" smtClean="0"/>
              <a:t> Bloqueados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4586514" y="25908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err="1" smtClean="0"/>
              <a:t>Thread</a:t>
            </a:r>
            <a:r>
              <a:rPr lang="es-MX" sz="1200" dirty="0" smtClean="0"/>
              <a:t> desbloqueados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6934200" cy="715962"/>
          </a:xfrm>
        </p:spPr>
        <p:txBody>
          <a:bodyPr>
            <a:normAutofit fontScale="90000"/>
          </a:bodyPr>
          <a:lstStyle/>
          <a:p>
            <a:r>
              <a:rPr lang="es-MX" b="1" dirty="0" smtClean="0"/>
              <a:t>Sincronizando el acceso a los recursos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19811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Si una aplicación necesita escribir en un archivo, normalmente bloquea el archivo. Si otra aplicación necesita acceder al archivo, o bien debe esperar a que el bloqueo sea liberado o cancelar la acción que requiere el archivo.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Round Diagonal Corner Rectangle 3"/>
          <p:cNvSpPr/>
          <p:nvPr/>
        </p:nvSpPr>
        <p:spPr>
          <a:xfrm>
            <a:off x="3352800" y="4191000"/>
            <a:ext cx="2286000" cy="10668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Archivo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914400" y="4419600"/>
            <a:ext cx="9144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315200" y="4419600"/>
            <a:ext cx="9144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6" idx="2"/>
            <a:endCxn id="4" idx="0"/>
          </p:cNvCxnSpPr>
          <p:nvPr/>
        </p:nvCxnSpPr>
        <p:spPr>
          <a:xfrm rot="10800000">
            <a:off x="5638800" y="47244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6"/>
            <a:endCxn id="4" idx="2"/>
          </p:cNvCxnSpPr>
          <p:nvPr/>
        </p:nvCxnSpPr>
        <p:spPr>
          <a:xfrm>
            <a:off x="1828800" y="4724400"/>
            <a:ext cx="1524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7696200" cy="1295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400" dirty="0" smtClean="0"/>
              <a:t>	Los recursos que requieren sincronización son los siguientes:</a:t>
            </a:r>
            <a:endParaRPr lang="en-US" sz="2400" dirty="0" smtClean="0"/>
          </a:p>
          <a:p>
            <a:pPr lvl="1">
              <a:buNone/>
            </a:pPr>
            <a:endParaRPr lang="en-US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2971800"/>
            <a:ext cx="7696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es-MX" dirty="0" smtClean="0"/>
              <a:t> Recursos del sistema (como puertos de comunicación).</a:t>
            </a:r>
          </a:p>
          <a:p>
            <a:pPr>
              <a:buFont typeface="Wingdings" pitchFamily="2" charset="2"/>
              <a:buChar char="Ø"/>
            </a:pPr>
            <a:r>
              <a:rPr lang="es-MX" dirty="0" smtClean="0"/>
              <a:t>Recursos compartidos por Varios procesos (por ejemplo, manejadores de archivo).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s-MX" dirty="0" smtClean="0"/>
              <a:t>Los recursos de un simple dominio de aplicación (como campos globales, estáticos y de instancia</a:t>
            </a:r>
            <a:r>
              <a:rPr lang="es-MX" smtClean="0"/>
              <a:t>) </a:t>
            </a:r>
            <a:r>
              <a:rPr lang="es-MX" smtClean="0"/>
              <a:t>accedidos </a:t>
            </a:r>
            <a:r>
              <a:rPr lang="es-MX" dirty="0" smtClean="0"/>
              <a:t>por múltiples  subprocesos.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 lvl="0">
              <a:buFont typeface="Wingdings" pitchFamily="2" charset="2"/>
              <a:buChar char="Ø"/>
            </a:pPr>
            <a:endParaRPr lang="en-US" dirty="0" smtClean="0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</TotalTime>
  <Words>205</Words>
  <Application>Microsoft Office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.Net Framework 2.0</vt:lpstr>
      <vt:lpstr>Capítulo 7 Threading</vt:lpstr>
      <vt:lpstr>Threading 1/3</vt:lpstr>
      <vt:lpstr>Threading 2/3</vt:lpstr>
      <vt:lpstr>Programación Lineal</vt:lpstr>
      <vt:lpstr>Tipos de subprocesos</vt:lpstr>
      <vt:lpstr>Estado del Subproceso</vt:lpstr>
      <vt:lpstr>Sincronizando el acceso a los recursos </vt:lpstr>
      <vt:lpstr>Recursos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achavez</dc:creator>
  <cp:lastModifiedBy>Brenda Gonzalez</cp:lastModifiedBy>
  <cp:revision>97</cp:revision>
  <dcterms:created xsi:type="dcterms:W3CDTF">2010-12-23T19:30:12Z</dcterms:created>
  <dcterms:modified xsi:type="dcterms:W3CDTF">2015-07-16T19:39:46Z</dcterms:modified>
</cp:coreProperties>
</file>