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82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857" autoAdjust="0"/>
  </p:normalViewPr>
  <p:slideViewPr>
    <p:cSldViewPr>
      <p:cViewPr varScale="1">
        <p:scale>
          <a:sx n="87" d="100"/>
          <a:sy n="87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61F10F-F50D-4B33-8109-B5ADE1D4B9E5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FC240100-7C1B-4F45-B732-0B35D279090F}">
      <dgm:prSet phldrT="[Texto]"/>
      <dgm:spPr/>
      <dgm:t>
        <a:bodyPr/>
        <a:lstStyle/>
        <a:p>
          <a:r>
            <a:rPr lang="es-MX" dirty="0" smtClean="0"/>
            <a:t>COM</a:t>
          </a:r>
          <a:endParaRPr lang="es-ES" dirty="0"/>
        </a:p>
      </dgm:t>
    </dgm:pt>
    <dgm:pt modelId="{290AB436-E949-4F98-A81A-2A127B9DDE3D}" type="parTrans" cxnId="{94747162-6B55-42D8-A4AD-4C42573EA503}">
      <dgm:prSet/>
      <dgm:spPr/>
      <dgm:t>
        <a:bodyPr/>
        <a:lstStyle/>
        <a:p>
          <a:endParaRPr lang="es-ES"/>
        </a:p>
      </dgm:t>
    </dgm:pt>
    <dgm:pt modelId="{861CA1A3-35CA-4667-8BA8-82CFF6F5E814}" type="sibTrans" cxnId="{94747162-6B55-42D8-A4AD-4C42573EA503}">
      <dgm:prSet/>
      <dgm:spPr/>
      <dgm:t>
        <a:bodyPr/>
        <a:lstStyle/>
        <a:p>
          <a:endParaRPr lang="es-ES"/>
        </a:p>
      </dgm:t>
    </dgm:pt>
    <dgm:pt modelId="{3D832CFD-DB09-4422-90DD-9214F5A3C991}">
      <dgm:prSet phldrT="[Texto]"/>
      <dgm:spPr/>
      <dgm:t>
        <a:bodyPr/>
        <a:lstStyle/>
        <a:p>
          <a:r>
            <a:rPr lang="es-MX" dirty="0" smtClean="0"/>
            <a:t>.DLL</a:t>
          </a:r>
          <a:endParaRPr lang="es-ES" dirty="0"/>
        </a:p>
      </dgm:t>
    </dgm:pt>
    <dgm:pt modelId="{55CB891F-E6F5-4CD7-8A08-0942C2A0086B}" type="parTrans" cxnId="{0714C393-1AFB-44F8-A3DE-53814BE50C56}">
      <dgm:prSet/>
      <dgm:spPr/>
      <dgm:t>
        <a:bodyPr/>
        <a:lstStyle/>
        <a:p>
          <a:endParaRPr lang="es-ES"/>
        </a:p>
      </dgm:t>
    </dgm:pt>
    <dgm:pt modelId="{BF6DDF76-A4E3-41EB-9B50-0DA660023A1C}" type="sibTrans" cxnId="{0714C393-1AFB-44F8-A3DE-53814BE50C56}">
      <dgm:prSet/>
      <dgm:spPr/>
      <dgm:t>
        <a:bodyPr/>
        <a:lstStyle/>
        <a:p>
          <a:endParaRPr lang="es-ES"/>
        </a:p>
      </dgm:t>
    </dgm:pt>
    <dgm:pt modelId="{4EB47225-174E-4A90-9B75-555BD6C74870}">
      <dgm:prSet phldrT="[Texto]"/>
      <dgm:spPr/>
      <dgm:t>
        <a:bodyPr/>
        <a:lstStyle/>
        <a:p>
          <a:r>
            <a:rPr lang="es-MX" dirty="0" smtClean="0"/>
            <a:t>.EXE</a:t>
          </a:r>
          <a:endParaRPr lang="es-ES" dirty="0"/>
        </a:p>
      </dgm:t>
    </dgm:pt>
    <dgm:pt modelId="{397EAFE5-B659-4536-BD15-AB08B38EC937}" type="parTrans" cxnId="{9B3EBD4F-8FD8-44D1-BDD1-05C9D2A72BD5}">
      <dgm:prSet/>
      <dgm:spPr/>
      <dgm:t>
        <a:bodyPr/>
        <a:lstStyle/>
        <a:p>
          <a:endParaRPr lang="es-ES"/>
        </a:p>
      </dgm:t>
    </dgm:pt>
    <dgm:pt modelId="{3EFD8D20-1D69-4137-9BC1-9AE1DC72FFF3}" type="sibTrans" cxnId="{9B3EBD4F-8FD8-44D1-BDD1-05C9D2A72BD5}">
      <dgm:prSet/>
      <dgm:spPr/>
      <dgm:t>
        <a:bodyPr/>
        <a:lstStyle/>
        <a:p>
          <a:endParaRPr lang="es-ES"/>
        </a:p>
      </dgm:t>
    </dgm:pt>
    <dgm:pt modelId="{2BFA7300-CDB8-43F5-85AF-A02D77DFF6FD}">
      <dgm:prSet phldrT="[Texto]"/>
      <dgm:spPr/>
      <dgm:t>
        <a:bodyPr/>
        <a:lstStyle/>
        <a:p>
          <a:r>
            <a:rPr lang="es-MX" dirty="0" smtClean="0"/>
            <a:t>.OLB</a:t>
          </a:r>
          <a:endParaRPr lang="es-ES" dirty="0"/>
        </a:p>
      </dgm:t>
    </dgm:pt>
    <dgm:pt modelId="{1A1A77D5-D2CF-42AB-9C2C-5EDA1ECABC33}" type="parTrans" cxnId="{5FFFC5B8-B05D-4619-BA66-E7A025D7C7F5}">
      <dgm:prSet/>
      <dgm:spPr/>
      <dgm:t>
        <a:bodyPr/>
        <a:lstStyle/>
        <a:p>
          <a:endParaRPr lang="es-ES"/>
        </a:p>
      </dgm:t>
    </dgm:pt>
    <dgm:pt modelId="{A6721923-F626-45F1-956C-B6F17533DBC4}" type="sibTrans" cxnId="{5FFFC5B8-B05D-4619-BA66-E7A025D7C7F5}">
      <dgm:prSet/>
      <dgm:spPr/>
      <dgm:t>
        <a:bodyPr/>
        <a:lstStyle/>
        <a:p>
          <a:endParaRPr lang="es-ES"/>
        </a:p>
      </dgm:t>
    </dgm:pt>
    <dgm:pt modelId="{3111D7F5-B4E8-4EBC-8DDB-D2C5AE13F5A1}">
      <dgm:prSet phldrT="[Texto]"/>
      <dgm:spPr/>
      <dgm:t>
        <a:bodyPr/>
        <a:lstStyle/>
        <a:p>
          <a:r>
            <a:rPr lang="es-MX" dirty="0" smtClean="0"/>
            <a:t>.OCX</a:t>
          </a:r>
          <a:endParaRPr lang="es-ES" dirty="0"/>
        </a:p>
      </dgm:t>
    </dgm:pt>
    <dgm:pt modelId="{5C8F7150-48FF-4A19-8422-76C044CBEB03}" type="parTrans" cxnId="{25BA2BA3-B4A6-468E-99C2-D51756CC7F0F}">
      <dgm:prSet/>
      <dgm:spPr/>
      <dgm:t>
        <a:bodyPr/>
        <a:lstStyle/>
        <a:p>
          <a:endParaRPr lang="es-ES"/>
        </a:p>
      </dgm:t>
    </dgm:pt>
    <dgm:pt modelId="{BE2094B0-92C4-420B-8356-A3CCA3A1757A}" type="sibTrans" cxnId="{25BA2BA3-B4A6-468E-99C2-D51756CC7F0F}">
      <dgm:prSet/>
      <dgm:spPr/>
      <dgm:t>
        <a:bodyPr/>
        <a:lstStyle/>
        <a:p>
          <a:endParaRPr lang="es-ES"/>
        </a:p>
      </dgm:t>
    </dgm:pt>
    <dgm:pt modelId="{4044D862-17FE-4F86-820E-DE369629D3C8}" type="pres">
      <dgm:prSet presAssocID="{FF61F10F-F50D-4B33-8109-B5ADE1D4B9E5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2057D2AA-44CD-47EB-B35D-82A8D45A8976}" type="pres">
      <dgm:prSet presAssocID="{FF61F10F-F50D-4B33-8109-B5ADE1D4B9E5}" presName="matrix" presStyleCnt="0"/>
      <dgm:spPr/>
    </dgm:pt>
    <dgm:pt modelId="{85A21A64-A6FB-4A9F-8811-AA72571A4E04}" type="pres">
      <dgm:prSet presAssocID="{FF61F10F-F50D-4B33-8109-B5ADE1D4B9E5}" presName="tile1" presStyleLbl="node1" presStyleIdx="0" presStyleCnt="4"/>
      <dgm:spPr/>
      <dgm:t>
        <a:bodyPr/>
        <a:lstStyle/>
        <a:p>
          <a:endParaRPr lang="es-MX"/>
        </a:p>
      </dgm:t>
    </dgm:pt>
    <dgm:pt modelId="{5DC32EC6-C984-4FE7-BE8F-8591780E6A9D}" type="pres">
      <dgm:prSet presAssocID="{FF61F10F-F50D-4B33-8109-B5ADE1D4B9E5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503A832-E9EC-4A47-ADFE-DC96EF01922F}" type="pres">
      <dgm:prSet presAssocID="{FF61F10F-F50D-4B33-8109-B5ADE1D4B9E5}" presName="tile2" presStyleLbl="node1" presStyleIdx="1" presStyleCnt="4"/>
      <dgm:spPr/>
      <dgm:t>
        <a:bodyPr/>
        <a:lstStyle/>
        <a:p>
          <a:endParaRPr lang="es-MX"/>
        </a:p>
      </dgm:t>
    </dgm:pt>
    <dgm:pt modelId="{277A2B8D-1246-4DA0-B047-666A7FEE79DC}" type="pres">
      <dgm:prSet presAssocID="{FF61F10F-F50D-4B33-8109-B5ADE1D4B9E5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2A7BCD9-8824-4EEA-8140-AFF6002F99EC}" type="pres">
      <dgm:prSet presAssocID="{FF61F10F-F50D-4B33-8109-B5ADE1D4B9E5}" presName="tile3" presStyleLbl="node1" presStyleIdx="2" presStyleCnt="4"/>
      <dgm:spPr/>
      <dgm:t>
        <a:bodyPr/>
        <a:lstStyle/>
        <a:p>
          <a:endParaRPr lang="es-MX"/>
        </a:p>
      </dgm:t>
    </dgm:pt>
    <dgm:pt modelId="{B3B0A996-F138-450D-B127-15971FDE2935}" type="pres">
      <dgm:prSet presAssocID="{FF61F10F-F50D-4B33-8109-B5ADE1D4B9E5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38C56E4-8D10-4B2F-950F-6C08C7DF013C}" type="pres">
      <dgm:prSet presAssocID="{FF61F10F-F50D-4B33-8109-B5ADE1D4B9E5}" presName="tile4" presStyleLbl="node1" presStyleIdx="3" presStyleCnt="4"/>
      <dgm:spPr/>
      <dgm:t>
        <a:bodyPr/>
        <a:lstStyle/>
        <a:p>
          <a:endParaRPr lang="es-MX"/>
        </a:p>
      </dgm:t>
    </dgm:pt>
    <dgm:pt modelId="{68AA5E98-D6B1-4793-B90D-18DD16E00652}" type="pres">
      <dgm:prSet presAssocID="{FF61F10F-F50D-4B33-8109-B5ADE1D4B9E5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4921A2E-D519-451F-B44C-AA970670BCC0}" type="pres">
      <dgm:prSet presAssocID="{FF61F10F-F50D-4B33-8109-B5ADE1D4B9E5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s-MX"/>
        </a:p>
      </dgm:t>
    </dgm:pt>
  </dgm:ptLst>
  <dgm:cxnLst>
    <dgm:cxn modelId="{879C3458-A422-44B6-B2CC-8973C8F77E71}" type="presOf" srcId="{3111D7F5-B4E8-4EBC-8DDB-D2C5AE13F5A1}" destId="{F38C56E4-8D10-4B2F-950F-6C08C7DF013C}" srcOrd="0" destOrd="0" presId="urn:microsoft.com/office/officeart/2005/8/layout/matrix1"/>
    <dgm:cxn modelId="{FED93D54-4376-4836-9F5B-A32516410906}" type="presOf" srcId="{FF61F10F-F50D-4B33-8109-B5ADE1D4B9E5}" destId="{4044D862-17FE-4F86-820E-DE369629D3C8}" srcOrd="0" destOrd="0" presId="urn:microsoft.com/office/officeart/2005/8/layout/matrix1"/>
    <dgm:cxn modelId="{892B4372-0E23-49E4-8EDD-AD92A8618E3A}" type="presOf" srcId="{FC240100-7C1B-4F45-B732-0B35D279090F}" destId="{04921A2E-D519-451F-B44C-AA970670BCC0}" srcOrd="0" destOrd="0" presId="urn:microsoft.com/office/officeart/2005/8/layout/matrix1"/>
    <dgm:cxn modelId="{0FF447C1-4F39-4F5D-BBE4-08DEF17B6B8C}" type="presOf" srcId="{3111D7F5-B4E8-4EBC-8DDB-D2C5AE13F5A1}" destId="{68AA5E98-D6B1-4793-B90D-18DD16E00652}" srcOrd="1" destOrd="0" presId="urn:microsoft.com/office/officeart/2005/8/layout/matrix1"/>
    <dgm:cxn modelId="{5FFFC5B8-B05D-4619-BA66-E7A025D7C7F5}" srcId="{FC240100-7C1B-4F45-B732-0B35D279090F}" destId="{2BFA7300-CDB8-43F5-85AF-A02D77DFF6FD}" srcOrd="2" destOrd="0" parTransId="{1A1A77D5-D2CF-42AB-9C2C-5EDA1ECABC33}" sibTransId="{A6721923-F626-45F1-956C-B6F17533DBC4}"/>
    <dgm:cxn modelId="{25BA2BA3-B4A6-468E-99C2-D51756CC7F0F}" srcId="{FC240100-7C1B-4F45-B732-0B35D279090F}" destId="{3111D7F5-B4E8-4EBC-8DDB-D2C5AE13F5A1}" srcOrd="3" destOrd="0" parTransId="{5C8F7150-48FF-4A19-8422-76C044CBEB03}" sibTransId="{BE2094B0-92C4-420B-8356-A3CCA3A1757A}"/>
    <dgm:cxn modelId="{AF984801-CD40-48C8-BDDE-EF71DB2572D4}" type="presOf" srcId="{4EB47225-174E-4A90-9B75-555BD6C74870}" destId="{E503A832-E9EC-4A47-ADFE-DC96EF01922F}" srcOrd="0" destOrd="0" presId="urn:microsoft.com/office/officeart/2005/8/layout/matrix1"/>
    <dgm:cxn modelId="{94747162-6B55-42D8-A4AD-4C42573EA503}" srcId="{FF61F10F-F50D-4B33-8109-B5ADE1D4B9E5}" destId="{FC240100-7C1B-4F45-B732-0B35D279090F}" srcOrd="0" destOrd="0" parTransId="{290AB436-E949-4F98-A81A-2A127B9DDE3D}" sibTransId="{861CA1A3-35CA-4667-8BA8-82CFF6F5E814}"/>
    <dgm:cxn modelId="{A988FAF9-746C-4940-BB2B-7822186DB205}" type="presOf" srcId="{4EB47225-174E-4A90-9B75-555BD6C74870}" destId="{277A2B8D-1246-4DA0-B047-666A7FEE79DC}" srcOrd="1" destOrd="0" presId="urn:microsoft.com/office/officeart/2005/8/layout/matrix1"/>
    <dgm:cxn modelId="{2D66122F-DD6C-4243-919E-40E15CBFD867}" type="presOf" srcId="{3D832CFD-DB09-4422-90DD-9214F5A3C991}" destId="{5DC32EC6-C984-4FE7-BE8F-8591780E6A9D}" srcOrd="1" destOrd="0" presId="urn:microsoft.com/office/officeart/2005/8/layout/matrix1"/>
    <dgm:cxn modelId="{51904089-6941-435A-84C0-14581A2EF738}" type="presOf" srcId="{2BFA7300-CDB8-43F5-85AF-A02D77DFF6FD}" destId="{E2A7BCD9-8824-4EEA-8140-AFF6002F99EC}" srcOrd="0" destOrd="0" presId="urn:microsoft.com/office/officeart/2005/8/layout/matrix1"/>
    <dgm:cxn modelId="{224057B2-9A55-4D41-BD44-DCD3CE0E0485}" type="presOf" srcId="{2BFA7300-CDB8-43F5-85AF-A02D77DFF6FD}" destId="{B3B0A996-F138-450D-B127-15971FDE2935}" srcOrd="1" destOrd="0" presId="urn:microsoft.com/office/officeart/2005/8/layout/matrix1"/>
    <dgm:cxn modelId="{0714C393-1AFB-44F8-A3DE-53814BE50C56}" srcId="{FC240100-7C1B-4F45-B732-0B35D279090F}" destId="{3D832CFD-DB09-4422-90DD-9214F5A3C991}" srcOrd="0" destOrd="0" parTransId="{55CB891F-E6F5-4CD7-8A08-0942C2A0086B}" sibTransId="{BF6DDF76-A4E3-41EB-9B50-0DA660023A1C}"/>
    <dgm:cxn modelId="{3DDF01C7-2FE6-4408-BE81-22473359BCE1}" type="presOf" srcId="{3D832CFD-DB09-4422-90DD-9214F5A3C991}" destId="{85A21A64-A6FB-4A9F-8811-AA72571A4E04}" srcOrd="0" destOrd="0" presId="urn:microsoft.com/office/officeart/2005/8/layout/matrix1"/>
    <dgm:cxn modelId="{9B3EBD4F-8FD8-44D1-BDD1-05C9D2A72BD5}" srcId="{FC240100-7C1B-4F45-B732-0B35D279090F}" destId="{4EB47225-174E-4A90-9B75-555BD6C74870}" srcOrd="1" destOrd="0" parTransId="{397EAFE5-B659-4536-BD15-AB08B38EC937}" sibTransId="{3EFD8D20-1D69-4137-9BC1-9AE1DC72FFF3}"/>
    <dgm:cxn modelId="{44BFF283-9BD7-45B7-9D08-649D6BBF9428}" type="presParOf" srcId="{4044D862-17FE-4F86-820E-DE369629D3C8}" destId="{2057D2AA-44CD-47EB-B35D-82A8D45A8976}" srcOrd="0" destOrd="0" presId="urn:microsoft.com/office/officeart/2005/8/layout/matrix1"/>
    <dgm:cxn modelId="{79F5BC70-1905-443E-A20B-C50E598B665F}" type="presParOf" srcId="{2057D2AA-44CD-47EB-B35D-82A8D45A8976}" destId="{85A21A64-A6FB-4A9F-8811-AA72571A4E04}" srcOrd="0" destOrd="0" presId="urn:microsoft.com/office/officeart/2005/8/layout/matrix1"/>
    <dgm:cxn modelId="{8FAA4057-A984-41C7-BB5F-1953F0BBE9E8}" type="presParOf" srcId="{2057D2AA-44CD-47EB-B35D-82A8D45A8976}" destId="{5DC32EC6-C984-4FE7-BE8F-8591780E6A9D}" srcOrd="1" destOrd="0" presId="urn:microsoft.com/office/officeart/2005/8/layout/matrix1"/>
    <dgm:cxn modelId="{B5EE914D-888C-43F8-B850-D755A98F72CB}" type="presParOf" srcId="{2057D2AA-44CD-47EB-B35D-82A8D45A8976}" destId="{E503A832-E9EC-4A47-ADFE-DC96EF01922F}" srcOrd="2" destOrd="0" presId="urn:microsoft.com/office/officeart/2005/8/layout/matrix1"/>
    <dgm:cxn modelId="{E39A781B-22FA-46D1-8B3E-7C2E7A534C03}" type="presParOf" srcId="{2057D2AA-44CD-47EB-B35D-82A8D45A8976}" destId="{277A2B8D-1246-4DA0-B047-666A7FEE79DC}" srcOrd="3" destOrd="0" presId="urn:microsoft.com/office/officeart/2005/8/layout/matrix1"/>
    <dgm:cxn modelId="{F912DC58-2A85-4559-83A3-0ADD94608EB5}" type="presParOf" srcId="{2057D2AA-44CD-47EB-B35D-82A8D45A8976}" destId="{E2A7BCD9-8824-4EEA-8140-AFF6002F99EC}" srcOrd="4" destOrd="0" presId="urn:microsoft.com/office/officeart/2005/8/layout/matrix1"/>
    <dgm:cxn modelId="{8404D8AB-7CCC-4440-97D0-8B1F435041DE}" type="presParOf" srcId="{2057D2AA-44CD-47EB-B35D-82A8D45A8976}" destId="{B3B0A996-F138-450D-B127-15971FDE2935}" srcOrd="5" destOrd="0" presId="urn:microsoft.com/office/officeart/2005/8/layout/matrix1"/>
    <dgm:cxn modelId="{3FBDC68B-04F2-4132-BF73-A3F976B34F53}" type="presParOf" srcId="{2057D2AA-44CD-47EB-B35D-82A8D45A8976}" destId="{F38C56E4-8D10-4B2F-950F-6C08C7DF013C}" srcOrd="6" destOrd="0" presId="urn:microsoft.com/office/officeart/2005/8/layout/matrix1"/>
    <dgm:cxn modelId="{B77B57B8-B1CE-4BF7-AE8F-F96A03261518}" type="presParOf" srcId="{2057D2AA-44CD-47EB-B35D-82A8D45A8976}" destId="{68AA5E98-D6B1-4793-B90D-18DD16E00652}" srcOrd="7" destOrd="0" presId="urn:microsoft.com/office/officeart/2005/8/layout/matrix1"/>
    <dgm:cxn modelId="{CCCCBBA7-15BB-4C2A-9306-8285B49528AC}" type="presParOf" srcId="{4044D862-17FE-4F86-820E-DE369629D3C8}" destId="{04921A2E-D519-451F-B44C-AA970670BCC0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880FD51-3DC1-48B4-BB14-549E9D0E88A4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07B2546D-4C8A-4128-B644-F37EDB5483DA}">
      <dgm:prSet phldrT="[Texto]" custT="1"/>
      <dgm:spPr/>
      <dgm:t>
        <a:bodyPr/>
        <a:lstStyle/>
        <a:p>
          <a:r>
            <a:rPr lang="es-MX" sz="1800" b="1" dirty="0" smtClean="0"/>
            <a:t>Métodos</a:t>
          </a:r>
          <a:endParaRPr lang="es-ES" sz="1800" dirty="0"/>
        </a:p>
      </dgm:t>
    </dgm:pt>
    <dgm:pt modelId="{A8AEC29E-AA0C-4073-B790-72C1C7A6FEF5}" type="parTrans" cxnId="{0F34E00A-8B22-46CD-95B6-A5B649F2FF94}">
      <dgm:prSet/>
      <dgm:spPr/>
      <dgm:t>
        <a:bodyPr/>
        <a:lstStyle/>
        <a:p>
          <a:endParaRPr lang="es-ES" sz="2800"/>
        </a:p>
      </dgm:t>
    </dgm:pt>
    <dgm:pt modelId="{1E8A6F6A-31E6-4049-9375-2D3BC7AF8795}" type="sibTrans" cxnId="{0F34E00A-8B22-46CD-95B6-A5B649F2FF94}">
      <dgm:prSet/>
      <dgm:spPr/>
      <dgm:t>
        <a:bodyPr/>
        <a:lstStyle/>
        <a:p>
          <a:endParaRPr lang="es-ES" sz="2800"/>
        </a:p>
      </dgm:t>
    </dgm:pt>
    <dgm:pt modelId="{803B3FB0-A5D5-4931-B0A2-37891644977F}">
      <dgm:prSet phldrT="[Texto]" custT="1"/>
      <dgm:spPr/>
      <dgm:t>
        <a:bodyPr/>
        <a:lstStyle/>
        <a:p>
          <a:r>
            <a:rPr lang="es-MX" sz="900" dirty="0" smtClean="0"/>
            <a:t>GetLastWin32Error</a:t>
          </a:r>
          <a:endParaRPr lang="es-ES" sz="900" dirty="0"/>
        </a:p>
      </dgm:t>
    </dgm:pt>
    <dgm:pt modelId="{831B8989-2ADF-4C1B-95B4-B82642888D7D}" type="parTrans" cxnId="{3C0DF3F9-99AC-4C2D-A871-B88D82392504}">
      <dgm:prSet custT="1"/>
      <dgm:spPr/>
      <dgm:t>
        <a:bodyPr/>
        <a:lstStyle/>
        <a:p>
          <a:endParaRPr lang="es-ES" sz="900"/>
        </a:p>
      </dgm:t>
    </dgm:pt>
    <dgm:pt modelId="{62037718-258D-4D90-B8D7-AF462CF402D1}" type="sibTrans" cxnId="{3C0DF3F9-99AC-4C2D-A871-B88D82392504}">
      <dgm:prSet/>
      <dgm:spPr/>
      <dgm:t>
        <a:bodyPr/>
        <a:lstStyle/>
        <a:p>
          <a:endParaRPr lang="es-ES" sz="2800"/>
        </a:p>
      </dgm:t>
    </dgm:pt>
    <dgm:pt modelId="{6F19C6B1-526F-4081-9DAD-A5AD7D8B14C2}">
      <dgm:prSet phldrT="[Texto]" custT="1"/>
      <dgm:spPr/>
      <dgm:t>
        <a:bodyPr/>
        <a:lstStyle/>
        <a:p>
          <a:r>
            <a:rPr lang="es-MX" sz="900" b="1" dirty="0" err="1" smtClean="0"/>
            <a:t>GenerateGuidForType</a:t>
          </a:r>
          <a:endParaRPr lang="es-ES" sz="900" dirty="0"/>
        </a:p>
      </dgm:t>
    </dgm:pt>
    <dgm:pt modelId="{65964735-2ECA-4567-A0AB-43148820B994}" type="parTrans" cxnId="{74F8F689-1E03-40DB-B2B6-B185EBA35943}">
      <dgm:prSet custT="1"/>
      <dgm:spPr/>
      <dgm:t>
        <a:bodyPr/>
        <a:lstStyle/>
        <a:p>
          <a:endParaRPr lang="es-ES" sz="900"/>
        </a:p>
      </dgm:t>
    </dgm:pt>
    <dgm:pt modelId="{10581882-97F1-4289-BC30-F069FD71A5BC}" type="sibTrans" cxnId="{74F8F689-1E03-40DB-B2B6-B185EBA35943}">
      <dgm:prSet/>
      <dgm:spPr/>
      <dgm:t>
        <a:bodyPr/>
        <a:lstStyle/>
        <a:p>
          <a:endParaRPr lang="es-ES" sz="2800"/>
        </a:p>
      </dgm:t>
    </dgm:pt>
    <dgm:pt modelId="{A8C5D73B-BD32-46E7-AD6A-FFBBF936994F}">
      <dgm:prSet phldrT="[Texto]" custT="1"/>
      <dgm:spPr/>
      <dgm:t>
        <a:bodyPr/>
        <a:lstStyle/>
        <a:p>
          <a:r>
            <a:rPr lang="es-MX" sz="900" b="1" dirty="0" err="1" smtClean="0"/>
            <a:t>Copy</a:t>
          </a:r>
          <a:endParaRPr lang="es-ES" sz="900" dirty="0"/>
        </a:p>
      </dgm:t>
    </dgm:pt>
    <dgm:pt modelId="{49BD734A-C6E7-45D1-BC04-ACF8631BCA9A}" type="parTrans" cxnId="{0730D83B-09AF-4051-AABB-B53531A09CB9}">
      <dgm:prSet custT="1"/>
      <dgm:spPr/>
      <dgm:t>
        <a:bodyPr/>
        <a:lstStyle/>
        <a:p>
          <a:endParaRPr lang="es-ES" sz="900"/>
        </a:p>
      </dgm:t>
    </dgm:pt>
    <dgm:pt modelId="{779D6F43-BF1C-4ED1-BBCB-538E158A1FD6}" type="sibTrans" cxnId="{0730D83B-09AF-4051-AABB-B53531A09CB9}">
      <dgm:prSet/>
      <dgm:spPr/>
      <dgm:t>
        <a:bodyPr/>
        <a:lstStyle/>
        <a:p>
          <a:endParaRPr lang="es-ES" sz="2800"/>
        </a:p>
      </dgm:t>
    </dgm:pt>
    <dgm:pt modelId="{65B4B832-6C3F-48E3-AF37-819CFF845B2D}">
      <dgm:prSet phldrT="[Texto]" custT="1"/>
      <dgm:spPr/>
      <dgm:t>
        <a:bodyPr/>
        <a:lstStyle/>
        <a:p>
          <a:r>
            <a:rPr lang="es-MX" sz="900" b="1" dirty="0" err="1" smtClean="0"/>
            <a:t>SizeOf</a:t>
          </a:r>
          <a:endParaRPr lang="es-ES" sz="900" dirty="0"/>
        </a:p>
      </dgm:t>
    </dgm:pt>
    <dgm:pt modelId="{569B855A-F76B-4EBE-A096-050B6048CCF2}" type="parTrans" cxnId="{1482CF51-7E66-4520-9EC8-81D7A528D989}">
      <dgm:prSet custT="1"/>
      <dgm:spPr/>
      <dgm:t>
        <a:bodyPr/>
        <a:lstStyle/>
        <a:p>
          <a:endParaRPr lang="es-ES" sz="900"/>
        </a:p>
      </dgm:t>
    </dgm:pt>
    <dgm:pt modelId="{A87F7A0B-3E15-4FD0-9EE7-195859BC57DE}" type="sibTrans" cxnId="{1482CF51-7E66-4520-9EC8-81D7A528D989}">
      <dgm:prSet/>
      <dgm:spPr/>
      <dgm:t>
        <a:bodyPr/>
        <a:lstStyle/>
        <a:p>
          <a:endParaRPr lang="es-ES" sz="2800"/>
        </a:p>
      </dgm:t>
    </dgm:pt>
    <dgm:pt modelId="{86B1C9BD-255F-4A36-B7A1-C69981886A74}">
      <dgm:prSet phldrT="[Texto]" custT="1"/>
      <dgm:spPr/>
      <dgm:t>
        <a:bodyPr/>
        <a:lstStyle/>
        <a:p>
          <a:r>
            <a:rPr lang="es-MX" sz="900" b="1" smtClean="0"/>
            <a:t>GenerateProgIdType</a:t>
          </a:r>
          <a:endParaRPr lang="es-ES" sz="900" dirty="0"/>
        </a:p>
      </dgm:t>
    </dgm:pt>
    <dgm:pt modelId="{16C8E084-1019-41C2-A5B1-54560B98D86C}" type="parTrans" cxnId="{E730801C-37D0-40E4-A5C7-AE088E4B39B7}">
      <dgm:prSet custT="1"/>
      <dgm:spPr/>
      <dgm:t>
        <a:bodyPr/>
        <a:lstStyle/>
        <a:p>
          <a:endParaRPr lang="es-ES" sz="900"/>
        </a:p>
      </dgm:t>
    </dgm:pt>
    <dgm:pt modelId="{880415DC-0C83-43AA-99E8-DFB4ABAF94D6}" type="sibTrans" cxnId="{E730801C-37D0-40E4-A5C7-AE088E4B39B7}">
      <dgm:prSet/>
      <dgm:spPr/>
      <dgm:t>
        <a:bodyPr/>
        <a:lstStyle/>
        <a:p>
          <a:endParaRPr lang="es-ES" sz="2800"/>
        </a:p>
      </dgm:t>
    </dgm:pt>
    <dgm:pt modelId="{F59FB7EC-C249-43A9-BA62-4565988BE70D}">
      <dgm:prSet phldrT="[Texto]" custT="1"/>
      <dgm:spPr/>
      <dgm:t>
        <a:bodyPr/>
        <a:lstStyle/>
        <a:p>
          <a:r>
            <a:rPr lang="es-MX" sz="900" b="1" dirty="0" err="1" smtClean="0"/>
            <a:t>GetExceptionForHRand</a:t>
          </a:r>
          <a:endParaRPr lang="es-ES" sz="900" dirty="0"/>
        </a:p>
      </dgm:t>
    </dgm:pt>
    <dgm:pt modelId="{17E1D54F-87B7-44A1-AD25-2D9FEFC622BF}" type="parTrans" cxnId="{E5BC47B3-79F9-451F-B95C-88526AFA3A30}">
      <dgm:prSet custT="1"/>
      <dgm:spPr/>
      <dgm:t>
        <a:bodyPr/>
        <a:lstStyle/>
        <a:p>
          <a:endParaRPr lang="es-ES" sz="900"/>
        </a:p>
      </dgm:t>
    </dgm:pt>
    <dgm:pt modelId="{4AFB331B-D1AA-43CB-98A1-4602DBBBE93C}" type="sibTrans" cxnId="{E5BC47B3-79F9-451F-B95C-88526AFA3A30}">
      <dgm:prSet/>
      <dgm:spPr/>
      <dgm:t>
        <a:bodyPr/>
        <a:lstStyle/>
        <a:p>
          <a:endParaRPr lang="es-ES" sz="2800"/>
        </a:p>
      </dgm:t>
    </dgm:pt>
    <dgm:pt modelId="{A4924090-C3A8-4774-B95E-834808435104}">
      <dgm:prSet phldrT="[Texto]" custT="1"/>
      <dgm:spPr/>
      <dgm:t>
        <a:bodyPr/>
        <a:lstStyle/>
        <a:p>
          <a:r>
            <a:rPr lang="es-ES" sz="900" b="1" dirty="0" err="1" smtClean="0"/>
            <a:t>ReadByte</a:t>
          </a:r>
          <a:r>
            <a:rPr lang="es-ES" sz="900" b="1" dirty="0" smtClean="0"/>
            <a:t>(16,32,64 y </a:t>
          </a:r>
          <a:r>
            <a:rPr lang="es-ES" sz="900" b="1" dirty="0" err="1" smtClean="0"/>
            <a:t>Ptr</a:t>
          </a:r>
          <a:r>
            <a:rPr lang="es-ES" sz="900" b="1" dirty="0" smtClean="0"/>
            <a:t>)</a:t>
          </a:r>
          <a:endParaRPr lang="es-ES" sz="900" dirty="0"/>
        </a:p>
      </dgm:t>
    </dgm:pt>
    <dgm:pt modelId="{EABE9E1D-14F5-47C0-8A33-FA3E91E2A39C}" type="parTrans" cxnId="{EC28AD01-F941-46EE-97E3-618CCCEDDAFD}">
      <dgm:prSet custT="1"/>
      <dgm:spPr/>
      <dgm:t>
        <a:bodyPr/>
        <a:lstStyle/>
        <a:p>
          <a:endParaRPr lang="es-ES" sz="900"/>
        </a:p>
      </dgm:t>
    </dgm:pt>
    <dgm:pt modelId="{9F2CD8C8-3C4E-4D89-814F-176B4B6F624D}" type="sibTrans" cxnId="{EC28AD01-F941-46EE-97E3-618CCCEDDAFD}">
      <dgm:prSet/>
      <dgm:spPr/>
      <dgm:t>
        <a:bodyPr/>
        <a:lstStyle/>
        <a:p>
          <a:endParaRPr lang="es-ES" sz="2800"/>
        </a:p>
      </dgm:t>
    </dgm:pt>
    <dgm:pt modelId="{DE3FD3D4-F8D0-4384-94D1-F6E2A6102356}">
      <dgm:prSet phldrT="[Texto]" custT="1"/>
      <dgm:spPr/>
      <dgm:t>
        <a:bodyPr/>
        <a:lstStyle/>
        <a:p>
          <a:r>
            <a:rPr lang="es-ES" sz="900" b="1" dirty="0" err="1" smtClean="0"/>
            <a:t>WriteByte</a:t>
          </a:r>
          <a:r>
            <a:rPr lang="es-ES" sz="900" b="1" dirty="0" smtClean="0"/>
            <a:t>(16,32,64 y </a:t>
          </a:r>
          <a:r>
            <a:rPr lang="es-ES" sz="900" b="1" dirty="0" err="1" smtClean="0"/>
            <a:t>Ptr</a:t>
          </a:r>
          <a:r>
            <a:rPr lang="es-ES" sz="900" b="1" dirty="0" smtClean="0"/>
            <a:t>)</a:t>
          </a:r>
          <a:endParaRPr lang="es-ES" sz="900" dirty="0"/>
        </a:p>
      </dgm:t>
    </dgm:pt>
    <dgm:pt modelId="{DD7AF3B3-E54B-49AF-829B-F78E16470930}" type="parTrans" cxnId="{E4C6E322-8062-4850-B40F-BDE9EE6FB55B}">
      <dgm:prSet custT="1"/>
      <dgm:spPr/>
      <dgm:t>
        <a:bodyPr/>
        <a:lstStyle/>
        <a:p>
          <a:endParaRPr lang="es-ES" sz="900"/>
        </a:p>
      </dgm:t>
    </dgm:pt>
    <dgm:pt modelId="{F0DD7B59-FB62-459B-B055-2CECB4A453C1}" type="sibTrans" cxnId="{E4C6E322-8062-4850-B40F-BDE9EE6FB55B}">
      <dgm:prSet/>
      <dgm:spPr/>
      <dgm:t>
        <a:bodyPr/>
        <a:lstStyle/>
        <a:p>
          <a:endParaRPr lang="es-ES" sz="2800"/>
        </a:p>
      </dgm:t>
    </dgm:pt>
    <dgm:pt modelId="{D7AB1BC1-E5AB-415E-B3AB-62740C6A288F}" type="pres">
      <dgm:prSet presAssocID="{D880FD51-3DC1-48B4-BB14-549E9D0E88A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33B70F63-F873-4B37-8C26-D194D3DF36FE}" type="pres">
      <dgm:prSet presAssocID="{07B2546D-4C8A-4128-B644-F37EDB5483DA}" presName="centerShape" presStyleLbl="node0" presStyleIdx="0" presStyleCnt="1"/>
      <dgm:spPr/>
      <dgm:t>
        <a:bodyPr/>
        <a:lstStyle/>
        <a:p>
          <a:endParaRPr lang="es-MX"/>
        </a:p>
      </dgm:t>
    </dgm:pt>
    <dgm:pt modelId="{BD5B5013-00F8-4643-B6E9-CA1C275DFD94}" type="pres">
      <dgm:prSet presAssocID="{831B8989-2ADF-4C1B-95B4-B82642888D7D}" presName="parTrans" presStyleLbl="sibTrans2D1" presStyleIdx="0" presStyleCnt="8"/>
      <dgm:spPr/>
      <dgm:t>
        <a:bodyPr/>
        <a:lstStyle/>
        <a:p>
          <a:endParaRPr lang="es-MX"/>
        </a:p>
      </dgm:t>
    </dgm:pt>
    <dgm:pt modelId="{483E6976-3877-454B-9173-DFACBF00C154}" type="pres">
      <dgm:prSet presAssocID="{831B8989-2ADF-4C1B-95B4-B82642888D7D}" presName="connectorText" presStyleLbl="sibTrans2D1" presStyleIdx="0" presStyleCnt="8"/>
      <dgm:spPr/>
      <dgm:t>
        <a:bodyPr/>
        <a:lstStyle/>
        <a:p>
          <a:endParaRPr lang="es-MX"/>
        </a:p>
      </dgm:t>
    </dgm:pt>
    <dgm:pt modelId="{34250BCA-3B38-4B0A-AD81-F6BEF5A9FA0A}" type="pres">
      <dgm:prSet presAssocID="{803B3FB0-A5D5-4931-B0A2-37891644977F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3B465CD-9D30-4B7B-AF1E-F0BC417CCD44}" type="pres">
      <dgm:prSet presAssocID="{65964735-2ECA-4567-A0AB-43148820B994}" presName="parTrans" presStyleLbl="sibTrans2D1" presStyleIdx="1" presStyleCnt="8"/>
      <dgm:spPr/>
      <dgm:t>
        <a:bodyPr/>
        <a:lstStyle/>
        <a:p>
          <a:endParaRPr lang="es-MX"/>
        </a:p>
      </dgm:t>
    </dgm:pt>
    <dgm:pt modelId="{1DE6F33C-9ACC-436A-A475-74B2977938F4}" type="pres">
      <dgm:prSet presAssocID="{65964735-2ECA-4567-A0AB-43148820B994}" presName="connectorText" presStyleLbl="sibTrans2D1" presStyleIdx="1" presStyleCnt="8"/>
      <dgm:spPr/>
      <dgm:t>
        <a:bodyPr/>
        <a:lstStyle/>
        <a:p>
          <a:endParaRPr lang="es-MX"/>
        </a:p>
      </dgm:t>
    </dgm:pt>
    <dgm:pt modelId="{D1E3A10F-2180-4BAE-84C7-D5FA6A8D3895}" type="pres">
      <dgm:prSet presAssocID="{6F19C6B1-526F-4081-9DAD-A5AD7D8B14C2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27D77EE-4D7A-4E4F-9500-FAFA9F45E01D}" type="pres">
      <dgm:prSet presAssocID="{49BD734A-C6E7-45D1-BC04-ACF8631BCA9A}" presName="parTrans" presStyleLbl="sibTrans2D1" presStyleIdx="2" presStyleCnt="8"/>
      <dgm:spPr/>
      <dgm:t>
        <a:bodyPr/>
        <a:lstStyle/>
        <a:p>
          <a:endParaRPr lang="es-MX"/>
        </a:p>
      </dgm:t>
    </dgm:pt>
    <dgm:pt modelId="{8295163F-3787-4E2B-AD0B-B8440FE04BCD}" type="pres">
      <dgm:prSet presAssocID="{49BD734A-C6E7-45D1-BC04-ACF8631BCA9A}" presName="connectorText" presStyleLbl="sibTrans2D1" presStyleIdx="2" presStyleCnt="8"/>
      <dgm:spPr/>
      <dgm:t>
        <a:bodyPr/>
        <a:lstStyle/>
        <a:p>
          <a:endParaRPr lang="es-MX"/>
        </a:p>
      </dgm:t>
    </dgm:pt>
    <dgm:pt modelId="{7C3836F7-3A19-49C4-8A26-9F15849CF15A}" type="pres">
      <dgm:prSet presAssocID="{A8C5D73B-BD32-46E7-AD6A-FFBBF936994F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94422B2-1FBA-4D31-A1B2-0ABB6D438BA9}" type="pres">
      <dgm:prSet presAssocID="{569B855A-F76B-4EBE-A096-050B6048CCF2}" presName="parTrans" presStyleLbl="sibTrans2D1" presStyleIdx="3" presStyleCnt="8"/>
      <dgm:spPr/>
      <dgm:t>
        <a:bodyPr/>
        <a:lstStyle/>
        <a:p>
          <a:endParaRPr lang="es-MX"/>
        </a:p>
      </dgm:t>
    </dgm:pt>
    <dgm:pt modelId="{BDD566A7-2DFD-4B1F-8DC8-653CA34A1870}" type="pres">
      <dgm:prSet presAssocID="{569B855A-F76B-4EBE-A096-050B6048CCF2}" presName="connectorText" presStyleLbl="sibTrans2D1" presStyleIdx="3" presStyleCnt="8"/>
      <dgm:spPr/>
      <dgm:t>
        <a:bodyPr/>
        <a:lstStyle/>
        <a:p>
          <a:endParaRPr lang="es-MX"/>
        </a:p>
      </dgm:t>
    </dgm:pt>
    <dgm:pt modelId="{251A9C2F-7CDA-46DE-9775-EA631A3FC032}" type="pres">
      <dgm:prSet presAssocID="{65B4B832-6C3F-48E3-AF37-819CFF845B2D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A988992-0A51-4502-ADB9-75E389EF8FCA}" type="pres">
      <dgm:prSet presAssocID="{16C8E084-1019-41C2-A5B1-54560B98D86C}" presName="parTrans" presStyleLbl="sibTrans2D1" presStyleIdx="4" presStyleCnt="8"/>
      <dgm:spPr/>
      <dgm:t>
        <a:bodyPr/>
        <a:lstStyle/>
        <a:p>
          <a:endParaRPr lang="es-MX"/>
        </a:p>
      </dgm:t>
    </dgm:pt>
    <dgm:pt modelId="{0A02D137-6980-43FD-A6F0-979C85A0C2A3}" type="pres">
      <dgm:prSet presAssocID="{16C8E084-1019-41C2-A5B1-54560B98D86C}" presName="connectorText" presStyleLbl="sibTrans2D1" presStyleIdx="4" presStyleCnt="8"/>
      <dgm:spPr/>
      <dgm:t>
        <a:bodyPr/>
        <a:lstStyle/>
        <a:p>
          <a:endParaRPr lang="es-MX"/>
        </a:p>
      </dgm:t>
    </dgm:pt>
    <dgm:pt modelId="{9161D14F-1864-47C2-9D48-3D216CF194DE}" type="pres">
      <dgm:prSet presAssocID="{86B1C9BD-255F-4A36-B7A1-C69981886A74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2EC679A-457F-45AE-9143-F707264CF1F6}" type="pres">
      <dgm:prSet presAssocID="{17E1D54F-87B7-44A1-AD25-2D9FEFC622BF}" presName="parTrans" presStyleLbl="sibTrans2D1" presStyleIdx="5" presStyleCnt="8"/>
      <dgm:spPr/>
      <dgm:t>
        <a:bodyPr/>
        <a:lstStyle/>
        <a:p>
          <a:endParaRPr lang="es-MX"/>
        </a:p>
      </dgm:t>
    </dgm:pt>
    <dgm:pt modelId="{A678B98C-4BC5-455F-A136-AFD6DF1E575B}" type="pres">
      <dgm:prSet presAssocID="{17E1D54F-87B7-44A1-AD25-2D9FEFC622BF}" presName="connectorText" presStyleLbl="sibTrans2D1" presStyleIdx="5" presStyleCnt="8"/>
      <dgm:spPr/>
      <dgm:t>
        <a:bodyPr/>
        <a:lstStyle/>
        <a:p>
          <a:endParaRPr lang="es-MX"/>
        </a:p>
      </dgm:t>
    </dgm:pt>
    <dgm:pt modelId="{F36A9E83-04F0-476D-A27B-F403555EAD7A}" type="pres">
      <dgm:prSet presAssocID="{F59FB7EC-C249-43A9-BA62-4565988BE70D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F14A2CB-B0C9-48E8-BBA0-2F536A6B9F36}" type="pres">
      <dgm:prSet presAssocID="{EABE9E1D-14F5-47C0-8A33-FA3E91E2A39C}" presName="parTrans" presStyleLbl="sibTrans2D1" presStyleIdx="6" presStyleCnt="8"/>
      <dgm:spPr/>
      <dgm:t>
        <a:bodyPr/>
        <a:lstStyle/>
        <a:p>
          <a:endParaRPr lang="es-MX"/>
        </a:p>
      </dgm:t>
    </dgm:pt>
    <dgm:pt modelId="{DDB673DE-D324-4D5B-A1ED-DC088D9E7584}" type="pres">
      <dgm:prSet presAssocID="{EABE9E1D-14F5-47C0-8A33-FA3E91E2A39C}" presName="connectorText" presStyleLbl="sibTrans2D1" presStyleIdx="6" presStyleCnt="8"/>
      <dgm:spPr/>
      <dgm:t>
        <a:bodyPr/>
        <a:lstStyle/>
        <a:p>
          <a:endParaRPr lang="es-MX"/>
        </a:p>
      </dgm:t>
    </dgm:pt>
    <dgm:pt modelId="{90B7B8B4-44A0-4127-A314-D4507C655185}" type="pres">
      <dgm:prSet presAssocID="{A4924090-C3A8-4774-B95E-834808435104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7695B18-BDBD-4EE6-A6EA-4EC7BE7A1A3C}" type="pres">
      <dgm:prSet presAssocID="{DD7AF3B3-E54B-49AF-829B-F78E16470930}" presName="parTrans" presStyleLbl="sibTrans2D1" presStyleIdx="7" presStyleCnt="8"/>
      <dgm:spPr/>
      <dgm:t>
        <a:bodyPr/>
        <a:lstStyle/>
        <a:p>
          <a:endParaRPr lang="es-MX"/>
        </a:p>
      </dgm:t>
    </dgm:pt>
    <dgm:pt modelId="{1FF837FE-1857-422E-938E-8951AD59B842}" type="pres">
      <dgm:prSet presAssocID="{DD7AF3B3-E54B-49AF-829B-F78E16470930}" presName="connectorText" presStyleLbl="sibTrans2D1" presStyleIdx="7" presStyleCnt="8"/>
      <dgm:spPr/>
      <dgm:t>
        <a:bodyPr/>
        <a:lstStyle/>
        <a:p>
          <a:endParaRPr lang="es-MX"/>
        </a:p>
      </dgm:t>
    </dgm:pt>
    <dgm:pt modelId="{617703F4-6061-4B95-9631-962130022DE5}" type="pres">
      <dgm:prSet presAssocID="{DE3FD3D4-F8D0-4384-94D1-F6E2A6102356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EF5F18A0-12FB-4161-99B8-A674B928FCCF}" type="presOf" srcId="{65B4B832-6C3F-48E3-AF37-819CFF845B2D}" destId="{251A9C2F-7CDA-46DE-9775-EA631A3FC032}" srcOrd="0" destOrd="0" presId="urn:microsoft.com/office/officeart/2005/8/layout/radial5"/>
    <dgm:cxn modelId="{8A48EC19-C1CD-4339-862C-22BCF6D105A8}" type="presOf" srcId="{49BD734A-C6E7-45D1-BC04-ACF8631BCA9A}" destId="{8295163F-3787-4E2B-AD0B-B8440FE04BCD}" srcOrd="1" destOrd="0" presId="urn:microsoft.com/office/officeart/2005/8/layout/radial5"/>
    <dgm:cxn modelId="{FF3AE767-5AF8-43A3-8F01-647DEF7B99C9}" type="presOf" srcId="{6F19C6B1-526F-4081-9DAD-A5AD7D8B14C2}" destId="{D1E3A10F-2180-4BAE-84C7-D5FA6A8D3895}" srcOrd="0" destOrd="0" presId="urn:microsoft.com/office/officeart/2005/8/layout/radial5"/>
    <dgm:cxn modelId="{3DD81403-631F-48E4-84A5-AB086D421349}" type="presOf" srcId="{A4924090-C3A8-4774-B95E-834808435104}" destId="{90B7B8B4-44A0-4127-A314-D4507C655185}" srcOrd="0" destOrd="0" presId="urn:microsoft.com/office/officeart/2005/8/layout/radial5"/>
    <dgm:cxn modelId="{5F60A5B5-D2F8-4872-8483-EB663ABC0834}" type="presOf" srcId="{F59FB7EC-C249-43A9-BA62-4565988BE70D}" destId="{F36A9E83-04F0-476D-A27B-F403555EAD7A}" srcOrd="0" destOrd="0" presId="urn:microsoft.com/office/officeart/2005/8/layout/radial5"/>
    <dgm:cxn modelId="{74F8F689-1E03-40DB-B2B6-B185EBA35943}" srcId="{07B2546D-4C8A-4128-B644-F37EDB5483DA}" destId="{6F19C6B1-526F-4081-9DAD-A5AD7D8B14C2}" srcOrd="1" destOrd="0" parTransId="{65964735-2ECA-4567-A0AB-43148820B994}" sibTransId="{10581882-97F1-4289-BC30-F069FD71A5BC}"/>
    <dgm:cxn modelId="{3DAE3C77-9AAA-4323-84BD-98BD23771F93}" type="presOf" srcId="{A8C5D73B-BD32-46E7-AD6A-FFBBF936994F}" destId="{7C3836F7-3A19-49C4-8A26-9F15849CF15A}" srcOrd="0" destOrd="0" presId="urn:microsoft.com/office/officeart/2005/8/layout/radial5"/>
    <dgm:cxn modelId="{3C0DF3F9-99AC-4C2D-A871-B88D82392504}" srcId="{07B2546D-4C8A-4128-B644-F37EDB5483DA}" destId="{803B3FB0-A5D5-4931-B0A2-37891644977F}" srcOrd="0" destOrd="0" parTransId="{831B8989-2ADF-4C1B-95B4-B82642888D7D}" sibTransId="{62037718-258D-4D90-B8D7-AF462CF402D1}"/>
    <dgm:cxn modelId="{950DB17F-2A66-4112-8707-425309B283B7}" type="presOf" srcId="{EABE9E1D-14F5-47C0-8A33-FA3E91E2A39C}" destId="{1F14A2CB-B0C9-48E8-BBA0-2F536A6B9F36}" srcOrd="0" destOrd="0" presId="urn:microsoft.com/office/officeart/2005/8/layout/radial5"/>
    <dgm:cxn modelId="{0F34E00A-8B22-46CD-95B6-A5B649F2FF94}" srcId="{D880FD51-3DC1-48B4-BB14-549E9D0E88A4}" destId="{07B2546D-4C8A-4128-B644-F37EDB5483DA}" srcOrd="0" destOrd="0" parTransId="{A8AEC29E-AA0C-4073-B790-72C1C7A6FEF5}" sibTransId="{1E8A6F6A-31E6-4049-9375-2D3BC7AF8795}"/>
    <dgm:cxn modelId="{EC28AD01-F941-46EE-97E3-618CCCEDDAFD}" srcId="{07B2546D-4C8A-4128-B644-F37EDB5483DA}" destId="{A4924090-C3A8-4774-B95E-834808435104}" srcOrd="6" destOrd="0" parTransId="{EABE9E1D-14F5-47C0-8A33-FA3E91E2A39C}" sibTransId="{9F2CD8C8-3C4E-4D89-814F-176B4B6F624D}"/>
    <dgm:cxn modelId="{D20903FD-3AC9-4664-9398-6A390AAD808B}" type="presOf" srcId="{569B855A-F76B-4EBE-A096-050B6048CCF2}" destId="{394422B2-1FBA-4D31-A1B2-0ABB6D438BA9}" srcOrd="0" destOrd="0" presId="urn:microsoft.com/office/officeart/2005/8/layout/radial5"/>
    <dgm:cxn modelId="{1482CF51-7E66-4520-9EC8-81D7A528D989}" srcId="{07B2546D-4C8A-4128-B644-F37EDB5483DA}" destId="{65B4B832-6C3F-48E3-AF37-819CFF845B2D}" srcOrd="3" destOrd="0" parTransId="{569B855A-F76B-4EBE-A096-050B6048CCF2}" sibTransId="{A87F7A0B-3E15-4FD0-9EE7-195859BC57DE}"/>
    <dgm:cxn modelId="{AC23017D-D37A-4F46-89DA-AEB393F6D125}" type="presOf" srcId="{86B1C9BD-255F-4A36-B7A1-C69981886A74}" destId="{9161D14F-1864-47C2-9D48-3D216CF194DE}" srcOrd="0" destOrd="0" presId="urn:microsoft.com/office/officeart/2005/8/layout/radial5"/>
    <dgm:cxn modelId="{14CDDBC2-3746-4007-B472-358285F449A5}" type="presOf" srcId="{17E1D54F-87B7-44A1-AD25-2D9FEFC622BF}" destId="{82EC679A-457F-45AE-9143-F707264CF1F6}" srcOrd="0" destOrd="0" presId="urn:microsoft.com/office/officeart/2005/8/layout/radial5"/>
    <dgm:cxn modelId="{C22F4978-F46A-4CC7-A7F3-2EAB409350C6}" type="presOf" srcId="{DD7AF3B3-E54B-49AF-829B-F78E16470930}" destId="{97695B18-BDBD-4EE6-A6EA-4EC7BE7A1A3C}" srcOrd="0" destOrd="0" presId="urn:microsoft.com/office/officeart/2005/8/layout/radial5"/>
    <dgm:cxn modelId="{0730D83B-09AF-4051-AABB-B53531A09CB9}" srcId="{07B2546D-4C8A-4128-B644-F37EDB5483DA}" destId="{A8C5D73B-BD32-46E7-AD6A-FFBBF936994F}" srcOrd="2" destOrd="0" parTransId="{49BD734A-C6E7-45D1-BC04-ACF8631BCA9A}" sibTransId="{779D6F43-BF1C-4ED1-BBCB-538E158A1FD6}"/>
    <dgm:cxn modelId="{A522AFE5-C68F-4616-9598-A9B55DE46789}" type="presOf" srcId="{07B2546D-4C8A-4128-B644-F37EDB5483DA}" destId="{33B70F63-F873-4B37-8C26-D194D3DF36FE}" srcOrd="0" destOrd="0" presId="urn:microsoft.com/office/officeart/2005/8/layout/radial5"/>
    <dgm:cxn modelId="{A47CADAF-2ACA-46A0-8C73-727496625FEA}" type="presOf" srcId="{569B855A-F76B-4EBE-A096-050B6048CCF2}" destId="{BDD566A7-2DFD-4B1F-8DC8-653CA34A1870}" srcOrd="1" destOrd="0" presId="urn:microsoft.com/office/officeart/2005/8/layout/radial5"/>
    <dgm:cxn modelId="{46876066-B65F-445A-A69B-CC40EA7843CB}" type="presOf" srcId="{D880FD51-3DC1-48B4-BB14-549E9D0E88A4}" destId="{D7AB1BC1-E5AB-415E-B3AB-62740C6A288F}" srcOrd="0" destOrd="0" presId="urn:microsoft.com/office/officeart/2005/8/layout/radial5"/>
    <dgm:cxn modelId="{1B5D382B-8951-487C-A67C-A22DBE197785}" type="presOf" srcId="{49BD734A-C6E7-45D1-BC04-ACF8631BCA9A}" destId="{227D77EE-4D7A-4E4F-9500-FAFA9F45E01D}" srcOrd="0" destOrd="0" presId="urn:microsoft.com/office/officeart/2005/8/layout/radial5"/>
    <dgm:cxn modelId="{3665016C-9E92-4611-A28C-4AE54FAD4CDB}" type="presOf" srcId="{16C8E084-1019-41C2-A5B1-54560B98D86C}" destId="{0A988992-0A51-4502-ADB9-75E389EF8FCA}" srcOrd="0" destOrd="0" presId="urn:microsoft.com/office/officeart/2005/8/layout/radial5"/>
    <dgm:cxn modelId="{E5BC47B3-79F9-451F-B95C-88526AFA3A30}" srcId="{07B2546D-4C8A-4128-B644-F37EDB5483DA}" destId="{F59FB7EC-C249-43A9-BA62-4565988BE70D}" srcOrd="5" destOrd="0" parTransId="{17E1D54F-87B7-44A1-AD25-2D9FEFC622BF}" sibTransId="{4AFB331B-D1AA-43CB-98A1-4602DBBBE93C}"/>
    <dgm:cxn modelId="{E4C6E322-8062-4850-B40F-BDE9EE6FB55B}" srcId="{07B2546D-4C8A-4128-B644-F37EDB5483DA}" destId="{DE3FD3D4-F8D0-4384-94D1-F6E2A6102356}" srcOrd="7" destOrd="0" parTransId="{DD7AF3B3-E54B-49AF-829B-F78E16470930}" sibTransId="{F0DD7B59-FB62-459B-B055-2CECB4A453C1}"/>
    <dgm:cxn modelId="{BE497AAA-0F46-438A-95B8-F1F2ECA25905}" type="presOf" srcId="{16C8E084-1019-41C2-A5B1-54560B98D86C}" destId="{0A02D137-6980-43FD-A6F0-979C85A0C2A3}" srcOrd="1" destOrd="0" presId="urn:microsoft.com/office/officeart/2005/8/layout/radial5"/>
    <dgm:cxn modelId="{F647E3E0-20CE-4C02-B2A8-241525DD0676}" type="presOf" srcId="{EABE9E1D-14F5-47C0-8A33-FA3E91E2A39C}" destId="{DDB673DE-D324-4D5B-A1ED-DC088D9E7584}" srcOrd="1" destOrd="0" presId="urn:microsoft.com/office/officeart/2005/8/layout/radial5"/>
    <dgm:cxn modelId="{E730801C-37D0-40E4-A5C7-AE088E4B39B7}" srcId="{07B2546D-4C8A-4128-B644-F37EDB5483DA}" destId="{86B1C9BD-255F-4A36-B7A1-C69981886A74}" srcOrd="4" destOrd="0" parTransId="{16C8E084-1019-41C2-A5B1-54560B98D86C}" sibTransId="{880415DC-0C83-43AA-99E8-DFB4ABAF94D6}"/>
    <dgm:cxn modelId="{F783AE8E-7755-47E3-8698-8106F040661D}" type="presOf" srcId="{831B8989-2ADF-4C1B-95B4-B82642888D7D}" destId="{BD5B5013-00F8-4643-B6E9-CA1C275DFD94}" srcOrd="0" destOrd="0" presId="urn:microsoft.com/office/officeart/2005/8/layout/radial5"/>
    <dgm:cxn modelId="{73DE30A6-D36D-4102-B024-54E73D092FA8}" type="presOf" srcId="{17E1D54F-87B7-44A1-AD25-2D9FEFC622BF}" destId="{A678B98C-4BC5-455F-A136-AFD6DF1E575B}" srcOrd="1" destOrd="0" presId="urn:microsoft.com/office/officeart/2005/8/layout/radial5"/>
    <dgm:cxn modelId="{CEF2B1D9-A4CE-4B62-BB9D-C53A6379AF42}" type="presOf" srcId="{803B3FB0-A5D5-4931-B0A2-37891644977F}" destId="{34250BCA-3B38-4B0A-AD81-F6BEF5A9FA0A}" srcOrd="0" destOrd="0" presId="urn:microsoft.com/office/officeart/2005/8/layout/radial5"/>
    <dgm:cxn modelId="{928B5A55-0891-43E8-A036-E4777D068190}" type="presOf" srcId="{DE3FD3D4-F8D0-4384-94D1-F6E2A6102356}" destId="{617703F4-6061-4B95-9631-962130022DE5}" srcOrd="0" destOrd="0" presId="urn:microsoft.com/office/officeart/2005/8/layout/radial5"/>
    <dgm:cxn modelId="{0D9696D8-AA06-44F6-863C-6E1562670251}" type="presOf" srcId="{DD7AF3B3-E54B-49AF-829B-F78E16470930}" destId="{1FF837FE-1857-422E-938E-8951AD59B842}" srcOrd="1" destOrd="0" presId="urn:microsoft.com/office/officeart/2005/8/layout/radial5"/>
    <dgm:cxn modelId="{5EC0F410-9979-4952-9505-F6CC7A0F2CAC}" type="presOf" srcId="{831B8989-2ADF-4C1B-95B4-B82642888D7D}" destId="{483E6976-3877-454B-9173-DFACBF00C154}" srcOrd="1" destOrd="0" presId="urn:microsoft.com/office/officeart/2005/8/layout/radial5"/>
    <dgm:cxn modelId="{C346EAD1-7643-4AFA-8567-10B1659FAE0D}" type="presOf" srcId="{65964735-2ECA-4567-A0AB-43148820B994}" destId="{53B465CD-9D30-4B7B-AF1E-F0BC417CCD44}" srcOrd="0" destOrd="0" presId="urn:microsoft.com/office/officeart/2005/8/layout/radial5"/>
    <dgm:cxn modelId="{0BC1F8BC-7947-4497-9507-235E0F5440F1}" type="presOf" srcId="{65964735-2ECA-4567-A0AB-43148820B994}" destId="{1DE6F33C-9ACC-436A-A475-74B2977938F4}" srcOrd="1" destOrd="0" presId="urn:microsoft.com/office/officeart/2005/8/layout/radial5"/>
    <dgm:cxn modelId="{C3D6E84F-24EC-4DEA-B397-BC66DEEA92FC}" type="presParOf" srcId="{D7AB1BC1-E5AB-415E-B3AB-62740C6A288F}" destId="{33B70F63-F873-4B37-8C26-D194D3DF36FE}" srcOrd="0" destOrd="0" presId="urn:microsoft.com/office/officeart/2005/8/layout/radial5"/>
    <dgm:cxn modelId="{BDBFC86D-0053-4522-B7FF-CDE8121EE1B6}" type="presParOf" srcId="{D7AB1BC1-E5AB-415E-B3AB-62740C6A288F}" destId="{BD5B5013-00F8-4643-B6E9-CA1C275DFD94}" srcOrd="1" destOrd="0" presId="urn:microsoft.com/office/officeart/2005/8/layout/radial5"/>
    <dgm:cxn modelId="{B61FDA58-7170-4FF4-BF66-7150F380A3EB}" type="presParOf" srcId="{BD5B5013-00F8-4643-B6E9-CA1C275DFD94}" destId="{483E6976-3877-454B-9173-DFACBF00C154}" srcOrd="0" destOrd="0" presId="urn:microsoft.com/office/officeart/2005/8/layout/radial5"/>
    <dgm:cxn modelId="{58AE5ABE-3EE2-4388-8534-EDAD3620F75C}" type="presParOf" srcId="{D7AB1BC1-E5AB-415E-B3AB-62740C6A288F}" destId="{34250BCA-3B38-4B0A-AD81-F6BEF5A9FA0A}" srcOrd="2" destOrd="0" presId="urn:microsoft.com/office/officeart/2005/8/layout/radial5"/>
    <dgm:cxn modelId="{2908E494-783E-4CD5-97AC-DE307BF4C225}" type="presParOf" srcId="{D7AB1BC1-E5AB-415E-B3AB-62740C6A288F}" destId="{53B465CD-9D30-4B7B-AF1E-F0BC417CCD44}" srcOrd="3" destOrd="0" presId="urn:microsoft.com/office/officeart/2005/8/layout/radial5"/>
    <dgm:cxn modelId="{0028B458-95E2-4EB4-A640-D5CDEE22DE38}" type="presParOf" srcId="{53B465CD-9D30-4B7B-AF1E-F0BC417CCD44}" destId="{1DE6F33C-9ACC-436A-A475-74B2977938F4}" srcOrd="0" destOrd="0" presId="urn:microsoft.com/office/officeart/2005/8/layout/radial5"/>
    <dgm:cxn modelId="{9C36D76C-FA69-4705-9D32-938704F5C7FB}" type="presParOf" srcId="{D7AB1BC1-E5AB-415E-B3AB-62740C6A288F}" destId="{D1E3A10F-2180-4BAE-84C7-D5FA6A8D3895}" srcOrd="4" destOrd="0" presId="urn:microsoft.com/office/officeart/2005/8/layout/radial5"/>
    <dgm:cxn modelId="{511E39AC-54EC-444D-B70A-ADB330B97D1C}" type="presParOf" srcId="{D7AB1BC1-E5AB-415E-B3AB-62740C6A288F}" destId="{227D77EE-4D7A-4E4F-9500-FAFA9F45E01D}" srcOrd="5" destOrd="0" presId="urn:microsoft.com/office/officeart/2005/8/layout/radial5"/>
    <dgm:cxn modelId="{F093AEFD-C916-45FE-B9FE-9BF10CA2DABD}" type="presParOf" srcId="{227D77EE-4D7A-4E4F-9500-FAFA9F45E01D}" destId="{8295163F-3787-4E2B-AD0B-B8440FE04BCD}" srcOrd="0" destOrd="0" presId="urn:microsoft.com/office/officeart/2005/8/layout/radial5"/>
    <dgm:cxn modelId="{FCEB3F4C-90C2-465B-A49C-73E0055D2F0D}" type="presParOf" srcId="{D7AB1BC1-E5AB-415E-B3AB-62740C6A288F}" destId="{7C3836F7-3A19-49C4-8A26-9F15849CF15A}" srcOrd="6" destOrd="0" presId="urn:microsoft.com/office/officeart/2005/8/layout/radial5"/>
    <dgm:cxn modelId="{23ABDFF6-159A-4D6A-B620-C6FABD868AF1}" type="presParOf" srcId="{D7AB1BC1-E5AB-415E-B3AB-62740C6A288F}" destId="{394422B2-1FBA-4D31-A1B2-0ABB6D438BA9}" srcOrd="7" destOrd="0" presId="urn:microsoft.com/office/officeart/2005/8/layout/radial5"/>
    <dgm:cxn modelId="{FAB073CD-8311-447E-90BA-932DB8A17247}" type="presParOf" srcId="{394422B2-1FBA-4D31-A1B2-0ABB6D438BA9}" destId="{BDD566A7-2DFD-4B1F-8DC8-653CA34A1870}" srcOrd="0" destOrd="0" presId="urn:microsoft.com/office/officeart/2005/8/layout/radial5"/>
    <dgm:cxn modelId="{2EF84065-1C60-4561-82BE-02829F6BC833}" type="presParOf" srcId="{D7AB1BC1-E5AB-415E-B3AB-62740C6A288F}" destId="{251A9C2F-7CDA-46DE-9775-EA631A3FC032}" srcOrd="8" destOrd="0" presId="urn:microsoft.com/office/officeart/2005/8/layout/radial5"/>
    <dgm:cxn modelId="{F8992724-D64D-44C0-AF5D-01F8758A5A48}" type="presParOf" srcId="{D7AB1BC1-E5AB-415E-B3AB-62740C6A288F}" destId="{0A988992-0A51-4502-ADB9-75E389EF8FCA}" srcOrd="9" destOrd="0" presId="urn:microsoft.com/office/officeart/2005/8/layout/radial5"/>
    <dgm:cxn modelId="{3C4DBFF4-91C4-458B-9F93-7EAD248227C2}" type="presParOf" srcId="{0A988992-0A51-4502-ADB9-75E389EF8FCA}" destId="{0A02D137-6980-43FD-A6F0-979C85A0C2A3}" srcOrd="0" destOrd="0" presId="urn:microsoft.com/office/officeart/2005/8/layout/radial5"/>
    <dgm:cxn modelId="{C93FF913-EF14-4D0E-A663-0EFA797A01BE}" type="presParOf" srcId="{D7AB1BC1-E5AB-415E-B3AB-62740C6A288F}" destId="{9161D14F-1864-47C2-9D48-3D216CF194DE}" srcOrd="10" destOrd="0" presId="urn:microsoft.com/office/officeart/2005/8/layout/radial5"/>
    <dgm:cxn modelId="{FACB29B5-928E-429F-BB57-D8DF6368262E}" type="presParOf" srcId="{D7AB1BC1-E5AB-415E-B3AB-62740C6A288F}" destId="{82EC679A-457F-45AE-9143-F707264CF1F6}" srcOrd="11" destOrd="0" presId="urn:microsoft.com/office/officeart/2005/8/layout/radial5"/>
    <dgm:cxn modelId="{59017142-D6CD-4693-A395-D4F50CE1D771}" type="presParOf" srcId="{82EC679A-457F-45AE-9143-F707264CF1F6}" destId="{A678B98C-4BC5-455F-A136-AFD6DF1E575B}" srcOrd="0" destOrd="0" presId="urn:microsoft.com/office/officeart/2005/8/layout/radial5"/>
    <dgm:cxn modelId="{4FA1636B-82BD-4985-A72D-589712BE40E8}" type="presParOf" srcId="{D7AB1BC1-E5AB-415E-B3AB-62740C6A288F}" destId="{F36A9E83-04F0-476D-A27B-F403555EAD7A}" srcOrd="12" destOrd="0" presId="urn:microsoft.com/office/officeart/2005/8/layout/radial5"/>
    <dgm:cxn modelId="{55C7D6D1-F8D7-472E-98AA-0015DE38D228}" type="presParOf" srcId="{D7AB1BC1-E5AB-415E-B3AB-62740C6A288F}" destId="{1F14A2CB-B0C9-48E8-BBA0-2F536A6B9F36}" srcOrd="13" destOrd="0" presId="urn:microsoft.com/office/officeart/2005/8/layout/radial5"/>
    <dgm:cxn modelId="{8DDF08D6-ECC2-4C76-99C8-DE3896548109}" type="presParOf" srcId="{1F14A2CB-B0C9-48E8-BBA0-2F536A6B9F36}" destId="{DDB673DE-D324-4D5B-A1ED-DC088D9E7584}" srcOrd="0" destOrd="0" presId="urn:microsoft.com/office/officeart/2005/8/layout/radial5"/>
    <dgm:cxn modelId="{2C76FE3A-2D93-4A6D-BA2F-24534ECC1B21}" type="presParOf" srcId="{D7AB1BC1-E5AB-415E-B3AB-62740C6A288F}" destId="{90B7B8B4-44A0-4127-A314-D4507C655185}" srcOrd="14" destOrd="0" presId="urn:microsoft.com/office/officeart/2005/8/layout/radial5"/>
    <dgm:cxn modelId="{92699C17-B333-45DF-987A-9BC243B95C4F}" type="presParOf" srcId="{D7AB1BC1-E5AB-415E-B3AB-62740C6A288F}" destId="{97695B18-BDBD-4EE6-A6EA-4EC7BE7A1A3C}" srcOrd="15" destOrd="0" presId="urn:microsoft.com/office/officeart/2005/8/layout/radial5"/>
    <dgm:cxn modelId="{994DC942-7A81-4D6D-A27B-5DC0B535E4B6}" type="presParOf" srcId="{97695B18-BDBD-4EE6-A6EA-4EC7BE7A1A3C}" destId="{1FF837FE-1857-422E-938E-8951AD59B842}" srcOrd="0" destOrd="0" presId="urn:microsoft.com/office/officeart/2005/8/layout/radial5"/>
    <dgm:cxn modelId="{2BABA3CA-5198-4A0B-9EE9-5899286AF569}" type="presParOf" srcId="{D7AB1BC1-E5AB-415E-B3AB-62740C6A288F}" destId="{617703F4-6061-4B95-9631-962130022DE5}" srcOrd="1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66FD9C0-B5B1-4607-8D8B-9832D3E7BC0B}" type="doc">
      <dgm:prSet loTypeId="urn:microsoft.com/office/officeart/2005/8/layout/radial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05D4A08-FC0B-4FD0-BAA0-C367784734F1}">
      <dgm:prSet phldrT="[Texto]" custT="1"/>
      <dgm:spPr/>
      <dgm:t>
        <a:bodyPr/>
        <a:lstStyle/>
        <a:p>
          <a:r>
            <a:rPr lang="es-MX" sz="3200" dirty="0" smtClean="0"/>
            <a:t>Atributos</a:t>
          </a:r>
          <a:endParaRPr lang="es-ES" sz="3200" dirty="0"/>
        </a:p>
      </dgm:t>
    </dgm:pt>
    <dgm:pt modelId="{AFE47FC5-A9F9-4D5A-A428-050D401926FB}" type="parTrans" cxnId="{2D706A13-4663-4983-9924-CACA6FFACE5B}">
      <dgm:prSet/>
      <dgm:spPr/>
      <dgm:t>
        <a:bodyPr/>
        <a:lstStyle/>
        <a:p>
          <a:endParaRPr lang="es-ES" sz="2800"/>
        </a:p>
      </dgm:t>
    </dgm:pt>
    <dgm:pt modelId="{156E6ED4-B454-4B03-907D-81C684CD34FA}" type="sibTrans" cxnId="{2D706A13-4663-4983-9924-CACA6FFACE5B}">
      <dgm:prSet/>
      <dgm:spPr/>
      <dgm:t>
        <a:bodyPr/>
        <a:lstStyle/>
        <a:p>
          <a:endParaRPr lang="es-ES" sz="2800"/>
        </a:p>
      </dgm:t>
    </dgm:pt>
    <dgm:pt modelId="{64B3524B-9F7E-4C5C-AB0C-409F4D8B36DE}">
      <dgm:prSet phldrT="[Texto]" custT="1"/>
      <dgm:spPr/>
      <dgm:t>
        <a:bodyPr/>
        <a:lstStyle/>
        <a:p>
          <a:r>
            <a:rPr lang="es-ES" sz="800" dirty="0" err="1" smtClean="0"/>
            <a:t>AutomationProxyAttribute</a:t>
          </a:r>
          <a:r>
            <a:rPr lang="es-ES" sz="800" dirty="0" smtClean="0"/>
            <a:t> </a:t>
          </a:r>
          <a:endParaRPr lang="es-ES" sz="800" dirty="0"/>
        </a:p>
      </dgm:t>
    </dgm:pt>
    <dgm:pt modelId="{093ED48D-7671-4073-B75F-D65AD6D09B9D}" type="parTrans" cxnId="{9404D015-B82A-4A6E-821E-781F414AC61F}">
      <dgm:prSet/>
      <dgm:spPr/>
      <dgm:t>
        <a:bodyPr/>
        <a:lstStyle/>
        <a:p>
          <a:endParaRPr lang="es-ES" sz="2800"/>
        </a:p>
      </dgm:t>
    </dgm:pt>
    <dgm:pt modelId="{1FD69D0E-A35A-4123-90B1-4C91EAF164EF}" type="sibTrans" cxnId="{9404D015-B82A-4A6E-821E-781F414AC61F}">
      <dgm:prSet/>
      <dgm:spPr/>
      <dgm:t>
        <a:bodyPr/>
        <a:lstStyle/>
        <a:p>
          <a:endParaRPr lang="es-ES" sz="2800"/>
        </a:p>
      </dgm:t>
    </dgm:pt>
    <dgm:pt modelId="{56244B94-12B1-4850-AD8D-5300846362BA}">
      <dgm:prSet phldrT="[Texto]" custT="1"/>
      <dgm:spPr/>
      <dgm:t>
        <a:bodyPr/>
        <a:lstStyle/>
        <a:p>
          <a:r>
            <a:rPr lang="es-ES" sz="800" dirty="0" err="1" smtClean="0"/>
            <a:t>ClassInterfaceAttribute</a:t>
          </a:r>
          <a:endParaRPr lang="es-ES" sz="800" dirty="0"/>
        </a:p>
      </dgm:t>
    </dgm:pt>
    <dgm:pt modelId="{8C93AA79-F24C-416A-AFE7-4C0D170860DF}" type="parTrans" cxnId="{AA25EF77-13A1-4E14-8985-F6A83279622D}">
      <dgm:prSet/>
      <dgm:spPr/>
      <dgm:t>
        <a:bodyPr/>
        <a:lstStyle/>
        <a:p>
          <a:endParaRPr lang="es-ES" sz="2800"/>
        </a:p>
      </dgm:t>
    </dgm:pt>
    <dgm:pt modelId="{DFBA9099-8A74-4B74-972F-C91C327EFBDA}" type="sibTrans" cxnId="{AA25EF77-13A1-4E14-8985-F6A83279622D}">
      <dgm:prSet/>
      <dgm:spPr/>
      <dgm:t>
        <a:bodyPr/>
        <a:lstStyle/>
        <a:p>
          <a:endParaRPr lang="es-ES" sz="2800"/>
        </a:p>
      </dgm:t>
    </dgm:pt>
    <dgm:pt modelId="{59942403-C5B4-489E-89ED-1146F89C1BB6}">
      <dgm:prSet phldrT="[Texto]" custT="1"/>
      <dgm:spPr/>
      <dgm:t>
        <a:bodyPr/>
        <a:lstStyle/>
        <a:p>
          <a:r>
            <a:rPr lang="es-ES" sz="800" dirty="0" err="1" smtClean="0"/>
            <a:t>ComRegisterFunctionAttribute</a:t>
          </a:r>
          <a:endParaRPr lang="es-ES" sz="800" dirty="0"/>
        </a:p>
      </dgm:t>
    </dgm:pt>
    <dgm:pt modelId="{9AAA1B31-B263-494D-97C7-5DDB4DD77B10}" type="parTrans" cxnId="{A4CE276F-7805-4905-B36F-CC70505CAF1B}">
      <dgm:prSet/>
      <dgm:spPr/>
      <dgm:t>
        <a:bodyPr/>
        <a:lstStyle/>
        <a:p>
          <a:endParaRPr lang="es-ES" sz="2800"/>
        </a:p>
      </dgm:t>
    </dgm:pt>
    <dgm:pt modelId="{A1073229-D084-4C95-AE46-A4A0C37E9DCF}" type="sibTrans" cxnId="{A4CE276F-7805-4905-B36F-CC70505CAF1B}">
      <dgm:prSet/>
      <dgm:spPr/>
      <dgm:t>
        <a:bodyPr/>
        <a:lstStyle/>
        <a:p>
          <a:endParaRPr lang="es-ES" sz="2800"/>
        </a:p>
      </dgm:t>
    </dgm:pt>
    <dgm:pt modelId="{56E2F612-B919-4790-816A-F6AC3B156783}">
      <dgm:prSet phldrT="[Texto]" custT="1"/>
      <dgm:spPr/>
      <dgm:t>
        <a:bodyPr/>
        <a:lstStyle/>
        <a:p>
          <a:r>
            <a:rPr lang="es-ES" sz="800" dirty="0" err="1" smtClean="0"/>
            <a:t>ComUnregisterFunctionAttribute</a:t>
          </a:r>
          <a:endParaRPr lang="es-ES" sz="800" dirty="0"/>
        </a:p>
      </dgm:t>
    </dgm:pt>
    <dgm:pt modelId="{43EAF825-B819-43EB-9CDC-252DBEAC6B21}" type="parTrans" cxnId="{660FF10B-00B5-499E-92F2-C99DD9D49E45}">
      <dgm:prSet/>
      <dgm:spPr/>
      <dgm:t>
        <a:bodyPr/>
        <a:lstStyle/>
        <a:p>
          <a:endParaRPr lang="es-ES" sz="2800"/>
        </a:p>
      </dgm:t>
    </dgm:pt>
    <dgm:pt modelId="{53788554-FE98-4741-B327-C6214B090BAB}" type="sibTrans" cxnId="{660FF10B-00B5-499E-92F2-C99DD9D49E45}">
      <dgm:prSet/>
      <dgm:spPr/>
      <dgm:t>
        <a:bodyPr/>
        <a:lstStyle/>
        <a:p>
          <a:endParaRPr lang="es-ES" sz="2800"/>
        </a:p>
      </dgm:t>
    </dgm:pt>
    <dgm:pt modelId="{AAA6CCE2-ABC4-4F89-8E39-989E3ACC1630}">
      <dgm:prSet phldrT="[Texto]" custT="1"/>
      <dgm:spPr/>
      <dgm:t>
        <a:bodyPr/>
        <a:lstStyle/>
        <a:p>
          <a:r>
            <a:rPr lang="es-ES" sz="800" dirty="0" err="1" smtClean="0"/>
            <a:t>ComSourceInterfacesAttribute</a:t>
          </a:r>
          <a:endParaRPr lang="es-ES" sz="800" dirty="0"/>
        </a:p>
      </dgm:t>
    </dgm:pt>
    <dgm:pt modelId="{81B93AD3-1086-4DB0-B7D5-4F5A4D1672AE}" type="parTrans" cxnId="{8D87FF58-2484-41C4-AA2D-7C657D9AE14C}">
      <dgm:prSet/>
      <dgm:spPr/>
      <dgm:t>
        <a:bodyPr/>
        <a:lstStyle/>
        <a:p>
          <a:endParaRPr lang="es-ES" sz="2800"/>
        </a:p>
      </dgm:t>
    </dgm:pt>
    <dgm:pt modelId="{2F9B85A4-0A0E-4803-BD93-19F097FE8C52}" type="sibTrans" cxnId="{8D87FF58-2484-41C4-AA2D-7C657D9AE14C}">
      <dgm:prSet/>
      <dgm:spPr/>
      <dgm:t>
        <a:bodyPr/>
        <a:lstStyle/>
        <a:p>
          <a:endParaRPr lang="es-ES" sz="2800"/>
        </a:p>
      </dgm:t>
    </dgm:pt>
    <dgm:pt modelId="{201FCA3F-2994-4C12-9053-4FD90D2BFB01}">
      <dgm:prSet phldrT="[Texto]" custT="1"/>
      <dgm:spPr/>
      <dgm:t>
        <a:bodyPr/>
        <a:lstStyle/>
        <a:p>
          <a:r>
            <a:rPr lang="es-ES" sz="800" dirty="0" err="1" smtClean="0"/>
            <a:t>ComVisibleAttrib</a:t>
          </a:r>
          <a:endParaRPr lang="es-ES" sz="800" dirty="0"/>
        </a:p>
      </dgm:t>
    </dgm:pt>
    <dgm:pt modelId="{8941FDFB-3F25-4E79-82A7-7BDBFD00D299}" type="parTrans" cxnId="{A8529452-F2EA-47F3-B500-6163A31D8933}">
      <dgm:prSet/>
      <dgm:spPr/>
      <dgm:t>
        <a:bodyPr/>
        <a:lstStyle/>
        <a:p>
          <a:endParaRPr lang="es-ES" sz="2800"/>
        </a:p>
      </dgm:t>
    </dgm:pt>
    <dgm:pt modelId="{F9E33215-7B0E-4BAF-B873-9693FDC62809}" type="sibTrans" cxnId="{A8529452-F2EA-47F3-B500-6163A31D8933}">
      <dgm:prSet/>
      <dgm:spPr/>
      <dgm:t>
        <a:bodyPr/>
        <a:lstStyle/>
        <a:p>
          <a:endParaRPr lang="es-ES" sz="2800"/>
        </a:p>
      </dgm:t>
    </dgm:pt>
    <dgm:pt modelId="{921FFFE6-2CB1-42DA-80FF-8F0CA560FB08}">
      <dgm:prSet phldrT="[Texto]" custT="1"/>
      <dgm:spPr/>
      <dgm:t>
        <a:bodyPr/>
        <a:lstStyle/>
        <a:p>
          <a:r>
            <a:rPr lang="es-ES" sz="800" dirty="0" err="1" smtClean="0"/>
            <a:t>InAttributeute</a:t>
          </a:r>
          <a:endParaRPr lang="es-ES" sz="800" dirty="0"/>
        </a:p>
      </dgm:t>
    </dgm:pt>
    <dgm:pt modelId="{98A88FA8-68B9-476B-806E-922811B904D3}" type="parTrans" cxnId="{B044B6A9-64AF-4B79-994A-11424CB5CAC0}">
      <dgm:prSet/>
      <dgm:spPr/>
      <dgm:t>
        <a:bodyPr/>
        <a:lstStyle/>
        <a:p>
          <a:endParaRPr lang="es-ES" sz="2800"/>
        </a:p>
      </dgm:t>
    </dgm:pt>
    <dgm:pt modelId="{0268CE5F-649D-4A68-B69A-5B890971F431}" type="sibTrans" cxnId="{B044B6A9-64AF-4B79-994A-11424CB5CAC0}">
      <dgm:prSet/>
      <dgm:spPr/>
      <dgm:t>
        <a:bodyPr/>
        <a:lstStyle/>
        <a:p>
          <a:endParaRPr lang="es-ES" sz="2800"/>
        </a:p>
      </dgm:t>
    </dgm:pt>
    <dgm:pt modelId="{B1138387-B5AD-4DFD-9130-9E3D98BE1866}">
      <dgm:prSet phldrT="[Texto]" custT="1"/>
      <dgm:spPr/>
      <dgm:t>
        <a:bodyPr/>
        <a:lstStyle/>
        <a:p>
          <a:r>
            <a:rPr lang="es-ES" sz="800" dirty="0" err="1" smtClean="0"/>
            <a:t>OutAttribute</a:t>
          </a:r>
          <a:endParaRPr lang="es-ES" sz="800" dirty="0"/>
        </a:p>
      </dgm:t>
    </dgm:pt>
    <dgm:pt modelId="{B5704EDD-6F5E-40CC-98A9-16FB720B0183}" type="parTrans" cxnId="{18E08681-79F4-497B-BF5E-0B3031E0D202}">
      <dgm:prSet/>
      <dgm:spPr/>
      <dgm:t>
        <a:bodyPr/>
        <a:lstStyle/>
        <a:p>
          <a:endParaRPr lang="es-ES" sz="2800"/>
        </a:p>
      </dgm:t>
    </dgm:pt>
    <dgm:pt modelId="{553245A5-CF0B-43D9-A056-A663FA85FDA0}" type="sibTrans" cxnId="{18E08681-79F4-497B-BF5E-0B3031E0D202}">
      <dgm:prSet/>
      <dgm:spPr/>
      <dgm:t>
        <a:bodyPr/>
        <a:lstStyle/>
        <a:p>
          <a:endParaRPr lang="es-ES" sz="2800"/>
        </a:p>
      </dgm:t>
    </dgm:pt>
    <dgm:pt modelId="{E12D9375-27F9-4443-9043-11F6F39113AA}">
      <dgm:prSet phldrT="[Texto]" custT="1"/>
      <dgm:spPr/>
      <dgm:t>
        <a:bodyPr/>
        <a:lstStyle/>
        <a:p>
          <a:r>
            <a:rPr lang="es-ES" sz="800" smtClean="0"/>
            <a:t>ProgIdAttribute</a:t>
          </a:r>
          <a:endParaRPr lang="es-ES" sz="800" dirty="0"/>
        </a:p>
      </dgm:t>
    </dgm:pt>
    <dgm:pt modelId="{73C07AF2-CEE7-4F3D-BC88-EF538F8D5FE2}" type="parTrans" cxnId="{683B1AFF-F5FB-4F8F-AE52-A324C79E28E2}">
      <dgm:prSet/>
      <dgm:spPr/>
      <dgm:t>
        <a:bodyPr/>
        <a:lstStyle/>
        <a:p>
          <a:endParaRPr lang="es-ES" sz="2800"/>
        </a:p>
      </dgm:t>
    </dgm:pt>
    <dgm:pt modelId="{3AA2F6C6-4A41-4064-ABA9-1A00E2A17D02}" type="sibTrans" cxnId="{683B1AFF-F5FB-4F8F-AE52-A324C79E28E2}">
      <dgm:prSet/>
      <dgm:spPr/>
      <dgm:t>
        <a:bodyPr/>
        <a:lstStyle/>
        <a:p>
          <a:endParaRPr lang="es-ES" sz="2800"/>
        </a:p>
      </dgm:t>
    </dgm:pt>
    <dgm:pt modelId="{3BE91076-5922-41AC-9A80-062B367F24FE}" type="pres">
      <dgm:prSet presAssocID="{A66FD9C0-B5B1-4607-8D8B-9832D3E7BC0B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A8D37D94-8206-413D-9E26-5D60B92ACA57}" type="pres">
      <dgm:prSet presAssocID="{A66FD9C0-B5B1-4607-8D8B-9832D3E7BC0B}" presName="radial" presStyleCnt="0">
        <dgm:presLayoutVars>
          <dgm:animLvl val="ctr"/>
        </dgm:presLayoutVars>
      </dgm:prSet>
      <dgm:spPr/>
    </dgm:pt>
    <dgm:pt modelId="{7FFA15E5-13CD-4806-B0C3-AE9E98F85C5D}" type="pres">
      <dgm:prSet presAssocID="{405D4A08-FC0B-4FD0-BAA0-C367784734F1}" presName="centerShape" presStyleLbl="vennNode1" presStyleIdx="0" presStyleCnt="10"/>
      <dgm:spPr/>
      <dgm:t>
        <a:bodyPr/>
        <a:lstStyle/>
        <a:p>
          <a:endParaRPr lang="es-MX"/>
        </a:p>
      </dgm:t>
    </dgm:pt>
    <dgm:pt modelId="{AFED1697-2318-4669-A00A-28C35DCDB481}" type="pres">
      <dgm:prSet presAssocID="{64B3524B-9F7E-4C5C-AB0C-409F4D8B36DE}" presName="node" presStyleLbl="vennNode1" presStyleIdx="1" presStyleCnt="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D4B755C-6068-49CB-A8EC-E0C00960E5D6}" type="pres">
      <dgm:prSet presAssocID="{56244B94-12B1-4850-AD8D-5300846362BA}" presName="node" presStyleLbl="vennNode1" presStyleIdx="2" presStyleCnt="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67CC3FF-F2A5-447C-A87C-F5D1A76FE834}" type="pres">
      <dgm:prSet presAssocID="{59942403-C5B4-489E-89ED-1146F89C1BB6}" presName="node" presStyleLbl="vennNode1" presStyleIdx="3" presStyleCnt="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CE28F44-9475-4ECA-B5A8-1DC957947484}" type="pres">
      <dgm:prSet presAssocID="{56E2F612-B919-4790-816A-F6AC3B156783}" presName="node" presStyleLbl="vennNode1" presStyleIdx="4" presStyleCnt="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AA727A3-B93D-4792-BE94-D0B0A01C05E3}" type="pres">
      <dgm:prSet presAssocID="{AAA6CCE2-ABC4-4F89-8E39-989E3ACC1630}" presName="node" presStyleLbl="vennNode1" presStyleIdx="5" presStyleCnt="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1C7DD44-EFEF-4F90-9F12-C8C18EC6B56D}" type="pres">
      <dgm:prSet presAssocID="{201FCA3F-2994-4C12-9053-4FD90D2BFB01}" presName="node" presStyleLbl="vennNode1" presStyleIdx="6" presStyleCnt="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B742AC0-BDF5-40D0-BBFC-F6B14C091794}" type="pres">
      <dgm:prSet presAssocID="{921FFFE6-2CB1-42DA-80FF-8F0CA560FB08}" presName="node" presStyleLbl="vennNode1" presStyleIdx="7" presStyleCnt="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FAB8B36-07D3-4DFC-8893-C6545C45E60E}" type="pres">
      <dgm:prSet presAssocID="{B1138387-B5AD-4DFD-9130-9E3D98BE1866}" presName="node" presStyleLbl="vennNode1" presStyleIdx="8" presStyleCnt="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ED7B8A0-967A-4037-BBC5-514C98212CE9}" type="pres">
      <dgm:prSet presAssocID="{E12D9375-27F9-4443-9043-11F6F39113AA}" presName="node" presStyleLbl="vennNode1" presStyleIdx="9" presStyleCnt="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EF447E00-18B1-43B1-8F05-1367B4A187D4}" type="presOf" srcId="{405D4A08-FC0B-4FD0-BAA0-C367784734F1}" destId="{7FFA15E5-13CD-4806-B0C3-AE9E98F85C5D}" srcOrd="0" destOrd="0" presId="urn:microsoft.com/office/officeart/2005/8/layout/radial3"/>
    <dgm:cxn modelId="{086FF4EE-3AFC-4642-9C0D-4B4954C09A02}" type="presOf" srcId="{56E2F612-B919-4790-816A-F6AC3B156783}" destId="{5CE28F44-9475-4ECA-B5A8-1DC957947484}" srcOrd="0" destOrd="0" presId="urn:microsoft.com/office/officeart/2005/8/layout/radial3"/>
    <dgm:cxn modelId="{B044B6A9-64AF-4B79-994A-11424CB5CAC0}" srcId="{405D4A08-FC0B-4FD0-BAA0-C367784734F1}" destId="{921FFFE6-2CB1-42DA-80FF-8F0CA560FB08}" srcOrd="6" destOrd="0" parTransId="{98A88FA8-68B9-476B-806E-922811B904D3}" sibTransId="{0268CE5F-649D-4A68-B69A-5B890971F431}"/>
    <dgm:cxn modelId="{CC9CB1CC-EB5B-4D45-A384-89B8B56EBEE5}" type="presOf" srcId="{64B3524B-9F7E-4C5C-AB0C-409F4D8B36DE}" destId="{AFED1697-2318-4669-A00A-28C35DCDB481}" srcOrd="0" destOrd="0" presId="urn:microsoft.com/office/officeart/2005/8/layout/radial3"/>
    <dgm:cxn modelId="{18E08681-79F4-497B-BF5E-0B3031E0D202}" srcId="{405D4A08-FC0B-4FD0-BAA0-C367784734F1}" destId="{B1138387-B5AD-4DFD-9130-9E3D98BE1866}" srcOrd="7" destOrd="0" parTransId="{B5704EDD-6F5E-40CC-98A9-16FB720B0183}" sibTransId="{553245A5-CF0B-43D9-A056-A663FA85FDA0}"/>
    <dgm:cxn modelId="{42135800-BEDE-45A8-BA28-6973C1EDF0D9}" type="presOf" srcId="{A66FD9C0-B5B1-4607-8D8B-9832D3E7BC0B}" destId="{3BE91076-5922-41AC-9A80-062B367F24FE}" srcOrd="0" destOrd="0" presId="urn:microsoft.com/office/officeart/2005/8/layout/radial3"/>
    <dgm:cxn modelId="{A8529452-F2EA-47F3-B500-6163A31D8933}" srcId="{405D4A08-FC0B-4FD0-BAA0-C367784734F1}" destId="{201FCA3F-2994-4C12-9053-4FD90D2BFB01}" srcOrd="5" destOrd="0" parTransId="{8941FDFB-3F25-4E79-82A7-7BDBFD00D299}" sibTransId="{F9E33215-7B0E-4BAF-B873-9693FDC62809}"/>
    <dgm:cxn modelId="{A4CE276F-7805-4905-B36F-CC70505CAF1B}" srcId="{405D4A08-FC0B-4FD0-BAA0-C367784734F1}" destId="{59942403-C5B4-489E-89ED-1146F89C1BB6}" srcOrd="2" destOrd="0" parTransId="{9AAA1B31-B263-494D-97C7-5DDB4DD77B10}" sibTransId="{A1073229-D084-4C95-AE46-A4A0C37E9DCF}"/>
    <dgm:cxn modelId="{BCD34A8B-8A23-4AB7-BECA-BCAD8533A605}" type="presOf" srcId="{AAA6CCE2-ABC4-4F89-8E39-989E3ACC1630}" destId="{3AA727A3-B93D-4792-BE94-D0B0A01C05E3}" srcOrd="0" destOrd="0" presId="urn:microsoft.com/office/officeart/2005/8/layout/radial3"/>
    <dgm:cxn modelId="{AA25EF77-13A1-4E14-8985-F6A83279622D}" srcId="{405D4A08-FC0B-4FD0-BAA0-C367784734F1}" destId="{56244B94-12B1-4850-AD8D-5300846362BA}" srcOrd="1" destOrd="0" parTransId="{8C93AA79-F24C-416A-AFE7-4C0D170860DF}" sibTransId="{DFBA9099-8A74-4B74-972F-C91C327EFBDA}"/>
    <dgm:cxn modelId="{660FF10B-00B5-499E-92F2-C99DD9D49E45}" srcId="{405D4A08-FC0B-4FD0-BAA0-C367784734F1}" destId="{56E2F612-B919-4790-816A-F6AC3B156783}" srcOrd="3" destOrd="0" parTransId="{43EAF825-B819-43EB-9CDC-252DBEAC6B21}" sibTransId="{53788554-FE98-4741-B327-C6214B090BAB}"/>
    <dgm:cxn modelId="{8D87FF58-2484-41C4-AA2D-7C657D9AE14C}" srcId="{405D4A08-FC0B-4FD0-BAA0-C367784734F1}" destId="{AAA6CCE2-ABC4-4F89-8E39-989E3ACC1630}" srcOrd="4" destOrd="0" parTransId="{81B93AD3-1086-4DB0-B7D5-4F5A4D1672AE}" sibTransId="{2F9B85A4-0A0E-4803-BD93-19F097FE8C52}"/>
    <dgm:cxn modelId="{6BB5A50D-ECAA-47C5-8452-851D542563D8}" type="presOf" srcId="{921FFFE6-2CB1-42DA-80FF-8F0CA560FB08}" destId="{EB742AC0-BDF5-40D0-BBFC-F6B14C091794}" srcOrd="0" destOrd="0" presId="urn:microsoft.com/office/officeart/2005/8/layout/radial3"/>
    <dgm:cxn modelId="{2D706A13-4663-4983-9924-CACA6FFACE5B}" srcId="{A66FD9C0-B5B1-4607-8D8B-9832D3E7BC0B}" destId="{405D4A08-FC0B-4FD0-BAA0-C367784734F1}" srcOrd="0" destOrd="0" parTransId="{AFE47FC5-A9F9-4D5A-A428-050D401926FB}" sibTransId="{156E6ED4-B454-4B03-907D-81C684CD34FA}"/>
    <dgm:cxn modelId="{E58AFCDC-B929-4F7A-B8FB-E3381E4C8EAD}" type="presOf" srcId="{201FCA3F-2994-4C12-9053-4FD90D2BFB01}" destId="{E1C7DD44-EFEF-4F90-9F12-C8C18EC6B56D}" srcOrd="0" destOrd="0" presId="urn:microsoft.com/office/officeart/2005/8/layout/radial3"/>
    <dgm:cxn modelId="{A80C5BD7-E5E8-40F4-B683-EAB946AD52CB}" type="presOf" srcId="{59942403-C5B4-489E-89ED-1146F89C1BB6}" destId="{D67CC3FF-F2A5-447C-A87C-F5D1A76FE834}" srcOrd="0" destOrd="0" presId="urn:microsoft.com/office/officeart/2005/8/layout/radial3"/>
    <dgm:cxn modelId="{9404D015-B82A-4A6E-821E-781F414AC61F}" srcId="{405D4A08-FC0B-4FD0-BAA0-C367784734F1}" destId="{64B3524B-9F7E-4C5C-AB0C-409F4D8B36DE}" srcOrd="0" destOrd="0" parTransId="{093ED48D-7671-4073-B75F-D65AD6D09B9D}" sibTransId="{1FD69D0E-A35A-4123-90B1-4C91EAF164EF}"/>
    <dgm:cxn modelId="{5AC4E2D0-707C-426B-B7AD-915B3938BCD4}" type="presOf" srcId="{56244B94-12B1-4850-AD8D-5300846362BA}" destId="{3D4B755C-6068-49CB-A8EC-E0C00960E5D6}" srcOrd="0" destOrd="0" presId="urn:microsoft.com/office/officeart/2005/8/layout/radial3"/>
    <dgm:cxn modelId="{683B1AFF-F5FB-4F8F-AE52-A324C79E28E2}" srcId="{405D4A08-FC0B-4FD0-BAA0-C367784734F1}" destId="{E12D9375-27F9-4443-9043-11F6F39113AA}" srcOrd="8" destOrd="0" parTransId="{73C07AF2-CEE7-4F3D-BC88-EF538F8D5FE2}" sibTransId="{3AA2F6C6-4A41-4064-ABA9-1A00E2A17D02}"/>
    <dgm:cxn modelId="{58729AA5-C533-4753-833F-0A12959B533D}" type="presOf" srcId="{E12D9375-27F9-4443-9043-11F6F39113AA}" destId="{FED7B8A0-967A-4037-BBC5-514C98212CE9}" srcOrd="0" destOrd="0" presId="urn:microsoft.com/office/officeart/2005/8/layout/radial3"/>
    <dgm:cxn modelId="{C4A16C3E-7EB3-48BD-8B8A-1EB577F21EA8}" type="presOf" srcId="{B1138387-B5AD-4DFD-9130-9E3D98BE1866}" destId="{BFAB8B36-07D3-4DFC-8893-C6545C45E60E}" srcOrd="0" destOrd="0" presId="urn:microsoft.com/office/officeart/2005/8/layout/radial3"/>
    <dgm:cxn modelId="{59932C1F-FC68-4FA3-8EBC-8B8DBFB9B001}" type="presParOf" srcId="{3BE91076-5922-41AC-9A80-062B367F24FE}" destId="{A8D37D94-8206-413D-9E26-5D60B92ACA57}" srcOrd="0" destOrd="0" presId="urn:microsoft.com/office/officeart/2005/8/layout/radial3"/>
    <dgm:cxn modelId="{6BA275E5-995F-4EDC-835B-7DB04361EFE8}" type="presParOf" srcId="{A8D37D94-8206-413D-9E26-5D60B92ACA57}" destId="{7FFA15E5-13CD-4806-B0C3-AE9E98F85C5D}" srcOrd="0" destOrd="0" presId="urn:microsoft.com/office/officeart/2005/8/layout/radial3"/>
    <dgm:cxn modelId="{82D9ED94-4918-4A14-BA21-C979B7F39E13}" type="presParOf" srcId="{A8D37D94-8206-413D-9E26-5D60B92ACA57}" destId="{AFED1697-2318-4669-A00A-28C35DCDB481}" srcOrd="1" destOrd="0" presId="urn:microsoft.com/office/officeart/2005/8/layout/radial3"/>
    <dgm:cxn modelId="{E67EB339-09D5-4AFC-BE4C-219688A1A368}" type="presParOf" srcId="{A8D37D94-8206-413D-9E26-5D60B92ACA57}" destId="{3D4B755C-6068-49CB-A8EC-E0C00960E5D6}" srcOrd="2" destOrd="0" presId="urn:microsoft.com/office/officeart/2005/8/layout/radial3"/>
    <dgm:cxn modelId="{8B36D40F-2F47-493E-A158-73CB065AC6B4}" type="presParOf" srcId="{A8D37D94-8206-413D-9E26-5D60B92ACA57}" destId="{D67CC3FF-F2A5-447C-A87C-F5D1A76FE834}" srcOrd="3" destOrd="0" presId="urn:microsoft.com/office/officeart/2005/8/layout/radial3"/>
    <dgm:cxn modelId="{696EF4AC-29C8-47AE-9EE1-1312374E05DD}" type="presParOf" srcId="{A8D37D94-8206-413D-9E26-5D60B92ACA57}" destId="{5CE28F44-9475-4ECA-B5A8-1DC957947484}" srcOrd="4" destOrd="0" presId="urn:microsoft.com/office/officeart/2005/8/layout/radial3"/>
    <dgm:cxn modelId="{61DDDDB7-7EC3-453B-B045-E9BB143BB165}" type="presParOf" srcId="{A8D37D94-8206-413D-9E26-5D60B92ACA57}" destId="{3AA727A3-B93D-4792-BE94-D0B0A01C05E3}" srcOrd="5" destOrd="0" presId="urn:microsoft.com/office/officeart/2005/8/layout/radial3"/>
    <dgm:cxn modelId="{27F932A4-F1BE-459C-9C64-883DA9B5DEF3}" type="presParOf" srcId="{A8D37D94-8206-413D-9E26-5D60B92ACA57}" destId="{E1C7DD44-EFEF-4F90-9F12-C8C18EC6B56D}" srcOrd="6" destOrd="0" presId="urn:microsoft.com/office/officeart/2005/8/layout/radial3"/>
    <dgm:cxn modelId="{D22BEA0B-6D9D-4E62-9FCD-21E80ED94954}" type="presParOf" srcId="{A8D37D94-8206-413D-9E26-5D60B92ACA57}" destId="{EB742AC0-BDF5-40D0-BBFC-F6B14C091794}" srcOrd="7" destOrd="0" presId="urn:microsoft.com/office/officeart/2005/8/layout/radial3"/>
    <dgm:cxn modelId="{A00316D5-6645-45DE-B02E-F2411AC24C05}" type="presParOf" srcId="{A8D37D94-8206-413D-9E26-5D60B92ACA57}" destId="{BFAB8B36-07D3-4DFC-8893-C6545C45E60E}" srcOrd="8" destOrd="0" presId="urn:microsoft.com/office/officeart/2005/8/layout/radial3"/>
    <dgm:cxn modelId="{632F0E90-CE23-4B39-8859-210DA3BF3E87}" type="presParOf" srcId="{A8D37D94-8206-413D-9E26-5D60B92ACA57}" destId="{FED7B8A0-967A-4037-BBC5-514C98212CE9}" srcOrd="9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A21A64-A6FB-4A9F-8811-AA72571A4E04}">
      <dsp:nvSpPr>
        <dsp:cNvPr id="0" name=""/>
        <dsp:cNvSpPr/>
      </dsp:nvSpPr>
      <dsp:spPr>
        <a:xfrm rot="16200000">
          <a:off x="501650" y="-501650"/>
          <a:ext cx="1320800" cy="23241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700" kern="1200" dirty="0" smtClean="0"/>
            <a:t>.DLL</a:t>
          </a:r>
          <a:endParaRPr lang="es-ES" sz="2700" kern="1200" dirty="0"/>
        </a:p>
      </dsp:txBody>
      <dsp:txXfrm rot="5400000">
        <a:off x="0" y="0"/>
        <a:ext cx="2324100" cy="990600"/>
      </dsp:txXfrm>
    </dsp:sp>
    <dsp:sp modelId="{E503A832-E9EC-4A47-ADFE-DC96EF01922F}">
      <dsp:nvSpPr>
        <dsp:cNvPr id="0" name=""/>
        <dsp:cNvSpPr/>
      </dsp:nvSpPr>
      <dsp:spPr>
        <a:xfrm>
          <a:off x="2324100" y="0"/>
          <a:ext cx="2324100" cy="1320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700" kern="1200" dirty="0" smtClean="0"/>
            <a:t>.EXE</a:t>
          </a:r>
          <a:endParaRPr lang="es-ES" sz="2700" kern="1200" dirty="0"/>
        </a:p>
      </dsp:txBody>
      <dsp:txXfrm>
        <a:off x="2324100" y="0"/>
        <a:ext cx="2324100" cy="990600"/>
      </dsp:txXfrm>
    </dsp:sp>
    <dsp:sp modelId="{E2A7BCD9-8824-4EEA-8140-AFF6002F99EC}">
      <dsp:nvSpPr>
        <dsp:cNvPr id="0" name=""/>
        <dsp:cNvSpPr/>
      </dsp:nvSpPr>
      <dsp:spPr>
        <a:xfrm rot="10800000">
          <a:off x="0" y="1320800"/>
          <a:ext cx="2324100" cy="1320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700" kern="1200" dirty="0" smtClean="0"/>
            <a:t>.OLB</a:t>
          </a:r>
          <a:endParaRPr lang="es-ES" sz="2700" kern="1200" dirty="0"/>
        </a:p>
      </dsp:txBody>
      <dsp:txXfrm rot="10800000">
        <a:off x="0" y="1650999"/>
        <a:ext cx="2324100" cy="990600"/>
      </dsp:txXfrm>
    </dsp:sp>
    <dsp:sp modelId="{F38C56E4-8D10-4B2F-950F-6C08C7DF013C}">
      <dsp:nvSpPr>
        <dsp:cNvPr id="0" name=""/>
        <dsp:cNvSpPr/>
      </dsp:nvSpPr>
      <dsp:spPr>
        <a:xfrm rot="5400000">
          <a:off x="2825750" y="819150"/>
          <a:ext cx="1320800" cy="23241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700" kern="1200" dirty="0" smtClean="0"/>
            <a:t>.OCX</a:t>
          </a:r>
          <a:endParaRPr lang="es-ES" sz="2700" kern="1200" dirty="0"/>
        </a:p>
      </dsp:txBody>
      <dsp:txXfrm rot="-5400000">
        <a:off x="2324100" y="1650999"/>
        <a:ext cx="2324100" cy="990600"/>
      </dsp:txXfrm>
    </dsp:sp>
    <dsp:sp modelId="{04921A2E-D519-451F-B44C-AA970670BCC0}">
      <dsp:nvSpPr>
        <dsp:cNvPr id="0" name=""/>
        <dsp:cNvSpPr/>
      </dsp:nvSpPr>
      <dsp:spPr>
        <a:xfrm>
          <a:off x="1626869" y="990600"/>
          <a:ext cx="1394460" cy="660400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700" kern="1200" dirty="0" smtClean="0"/>
            <a:t>COM</a:t>
          </a:r>
          <a:endParaRPr lang="es-ES" sz="2700" kern="1200" dirty="0"/>
        </a:p>
      </dsp:txBody>
      <dsp:txXfrm>
        <a:off x="1659107" y="1022838"/>
        <a:ext cx="1329984" cy="5959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B70F63-F873-4B37-8C26-D194D3DF36FE}">
      <dsp:nvSpPr>
        <dsp:cNvPr id="0" name=""/>
        <dsp:cNvSpPr/>
      </dsp:nvSpPr>
      <dsp:spPr>
        <a:xfrm>
          <a:off x="3694553" y="1713353"/>
          <a:ext cx="1145292" cy="11452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/>
            <a:t>Métodos</a:t>
          </a:r>
          <a:endParaRPr lang="es-ES" sz="1800" kern="1200" dirty="0"/>
        </a:p>
      </dsp:txBody>
      <dsp:txXfrm>
        <a:off x="3862277" y="1881077"/>
        <a:ext cx="809844" cy="809844"/>
      </dsp:txXfrm>
    </dsp:sp>
    <dsp:sp modelId="{BD5B5013-00F8-4643-B6E9-CA1C275DFD94}">
      <dsp:nvSpPr>
        <dsp:cNvPr id="0" name=""/>
        <dsp:cNvSpPr/>
      </dsp:nvSpPr>
      <dsp:spPr>
        <a:xfrm rot="16200000">
          <a:off x="4090933" y="1196052"/>
          <a:ext cx="352533" cy="3893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/>
        </a:p>
      </dsp:txBody>
      <dsp:txXfrm>
        <a:off x="4143813" y="1326812"/>
        <a:ext cx="246773" cy="233639"/>
      </dsp:txXfrm>
    </dsp:sp>
    <dsp:sp modelId="{34250BCA-3B38-4B0A-AD81-F6BEF5A9FA0A}">
      <dsp:nvSpPr>
        <dsp:cNvPr id="0" name=""/>
        <dsp:cNvSpPr/>
      </dsp:nvSpPr>
      <dsp:spPr>
        <a:xfrm>
          <a:off x="3751818" y="17432"/>
          <a:ext cx="1030763" cy="10307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900" kern="1200" dirty="0" smtClean="0"/>
            <a:t>GetLastWin32Error</a:t>
          </a:r>
          <a:endParaRPr lang="es-ES" sz="900" kern="1200" dirty="0"/>
        </a:p>
      </dsp:txBody>
      <dsp:txXfrm>
        <a:off x="3902770" y="168384"/>
        <a:ext cx="728859" cy="728859"/>
      </dsp:txXfrm>
    </dsp:sp>
    <dsp:sp modelId="{53B465CD-9D30-4B7B-AF1E-F0BC417CCD44}">
      <dsp:nvSpPr>
        <dsp:cNvPr id="0" name=""/>
        <dsp:cNvSpPr/>
      </dsp:nvSpPr>
      <dsp:spPr>
        <a:xfrm rot="18900000">
          <a:off x="4723969" y="1458264"/>
          <a:ext cx="352533" cy="3893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/>
        </a:p>
      </dsp:txBody>
      <dsp:txXfrm>
        <a:off x="4739457" y="1573536"/>
        <a:ext cx="246773" cy="233639"/>
      </dsp:txXfrm>
    </dsp:sp>
    <dsp:sp modelId="{D1E3A10F-2180-4BAE-84C7-D5FA6A8D3895}">
      <dsp:nvSpPr>
        <dsp:cNvPr id="0" name=""/>
        <dsp:cNvSpPr/>
      </dsp:nvSpPr>
      <dsp:spPr>
        <a:xfrm>
          <a:off x="4991507" y="530928"/>
          <a:ext cx="1030763" cy="10307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900" b="1" kern="1200" dirty="0" err="1" smtClean="0"/>
            <a:t>GenerateGuidForType</a:t>
          </a:r>
          <a:endParaRPr lang="es-ES" sz="900" kern="1200" dirty="0"/>
        </a:p>
      </dsp:txBody>
      <dsp:txXfrm>
        <a:off x="5142459" y="681880"/>
        <a:ext cx="728859" cy="728859"/>
      </dsp:txXfrm>
    </dsp:sp>
    <dsp:sp modelId="{227D77EE-4D7A-4E4F-9500-FAFA9F45E01D}">
      <dsp:nvSpPr>
        <dsp:cNvPr id="0" name=""/>
        <dsp:cNvSpPr/>
      </dsp:nvSpPr>
      <dsp:spPr>
        <a:xfrm>
          <a:off x="4986181" y="2091300"/>
          <a:ext cx="352533" cy="3893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/>
        </a:p>
      </dsp:txBody>
      <dsp:txXfrm>
        <a:off x="4986181" y="2169180"/>
        <a:ext cx="246773" cy="233639"/>
      </dsp:txXfrm>
    </dsp:sp>
    <dsp:sp modelId="{7C3836F7-3A19-49C4-8A26-9F15849CF15A}">
      <dsp:nvSpPr>
        <dsp:cNvPr id="0" name=""/>
        <dsp:cNvSpPr/>
      </dsp:nvSpPr>
      <dsp:spPr>
        <a:xfrm>
          <a:off x="5505003" y="1770618"/>
          <a:ext cx="1030763" cy="10307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900" b="1" kern="1200" dirty="0" err="1" smtClean="0"/>
            <a:t>Copy</a:t>
          </a:r>
          <a:endParaRPr lang="es-ES" sz="900" kern="1200" dirty="0"/>
        </a:p>
      </dsp:txBody>
      <dsp:txXfrm>
        <a:off x="5655955" y="1921570"/>
        <a:ext cx="728859" cy="728859"/>
      </dsp:txXfrm>
    </dsp:sp>
    <dsp:sp modelId="{394422B2-1FBA-4D31-A1B2-0ABB6D438BA9}">
      <dsp:nvSpPr>
        <dsp:cNvPr id="0" name=""/>
        <dsp:cNvSpPr/>
      </dsp:nvSpPr>
      <dsp:spPr>
        <a:xfrm rot="2700000">
          <a:off x="4723969" y="2724335"/>
          <a:ext cx="352533" cy="3893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/>
        </a:p>
      </dsp:txBody>
      <dsp:txXfrm>
        <a:off x="4739457" y="2764823"/>
        <a:ext cx="246773" cy="233639"/>
      </dsp:txXfrm>
    </dsp:sp>
    <dsp:sp modelId="{251A9C2F-7CDA-46DE-9775-EA631A3FC032}">
      <dsp:nvSpPr>
        <dsp:cNvPr id="0" name=""/>
        <dsp:cNvSpPr/>
      </dsp:nvSpPr>
      <dsp:spPr>
        <a:xfrm>
          <a:off x="4991507" y="3010307"/>
          <a:ext cx="1030763" cy="10307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900" b="1" kern="1200" dirty="0" err="1" smtClean="0"/>
            <a:t>SizeOf</a:t>
          </a:r>
          <a:endParaRPr lang="es-ES" sz="900" kern="1200" dirty="0"/>
        </a:p>
      </dsp:txBody>
      <dsp:txXfrm>
        <a:off x="5142459" y="3161259"/>
        <a:ext cx="728859" cy="728859"/>
      </dsp:txXfrm>
    </dsp:sp>
    <dsp:sp modelId="{0A988992-0A51-4502-ADB9-75E389EF8FCA}">
      <dsp:nvSpPr>
        <dsp:cNvPr id="0" name=""/>
        <dsp:cNvSpPr/>
      </dsp:nvSpPr>
      <dsp:spPr>
        <a:xfrm rot="5400000">
          <a:off x="4090933" y="2986547"/>
          <a:ext cx="352533" cy="3893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/>
        </a:p>
      </dsp:txBody>
      <dsp:txXfrm>
        <a:off x="4143813" y="3011547"/>
        <a:ext cx="246773" cy="233639"/>
      </dsp:txXfrm>
    </dsp:sp>
    <dsp:sp modelId="{9161D14F-1864-47C2-9D48-3D216CF194DE}">
      <dsp:nvSpPr>
        <dsp:cNvPr id="0" name=""/>
        <dsp:cNvSpPr/>
      </dsp:nvSpPr>
      <dsp:spPr>
        <a:xfrm>
          <a:off x="3751818" y="3523803"/>
          <a:ext cx="1030763" cy="10307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900" b="1" kern="1200" smtClean="0"/>
            <a:t>GenerateProgIdType</a:t>
          </a:r>
          <a:endParaRPr lang="es-ES" sz="900" kern="1200" dirty="0"/>
        </a:p>
      </dsp:txBody>
      <dsp:txXfrm>
        <a:off x="3902770" y="3674755"/>
        <a:ext cx="728859" cy="728859"/>
      </dsp:txXfrm>
    </dsp:sp>
    <dsp:sp modelId="{82EC679A-457F-45AE-9143-F707264CF1F6}">
      <dsp:nvSpPr>
        <dsp:cNvPr id="0" name=""/>
        <dsp:cNvSpPr/>
      </dsp:nvSpPr>
      <dsp:spPr>
        <a:xfrm rot="8100000">
          <a:off x="3457897" y="2724335"/>
          <a:ext cx="352533" cy="3893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/>
        </a:p>
      </dsp:txBody>
      <dsp:txXfrm rot="10800000">
        <a:off x="3548169" y="2764823"/>
        <a:ext cx="246773" cy="233639"/>
      </dsp:txXfrm>
    </dsp:sp>
    <dsp:sp modelId="{F36A9E83-04F0-476D-A27B-F403555EAD7A}">
      <dsp:nvSpPr>
        <dsp:cNvPr id="0" name=""/>
        <dsp:cNvSpPr/>
      </dsp:nvSpPr>
      <dsp:spPr>
        <a:xfrm>
          <a:off x="2512128" y="3010307"/>
          <a:ext cx="1030763" cy="10307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900" b="1" kern="1200" dirty="0" err="1" smtClean="0"/>
            <a:t>GetExceptionForHRand</a:t>
          </a:r>
          <a:endParaRPr lang="es-ES" sz="900" kern="1200" dirty="0"/>
        </a:p>
      </dsp:txBody>
      <dsp:txXfrm>
        <a:off x="2663080" y="3161259"/>
        <a:ext cx="728859" cy="728859"/>
      </dsp:txXfrm>
    </dsp:sp>
    <dsp:sp modelId="{1F14A2CB-B0C9-48E8-BBA0-2F536A6B9F36}">
      <dsp:nvSpPr>
        <dsp:cNvPr id="0" name=""/>
        <dsp:cNvSpPr/>
      </dsp:nvSpPr>
      <dsp:spPr>
        <a:xfrm rot="10800000">
          <a:off x="3195685" y="2091300"/>
          <a:ext cx="352533" cy="3893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/>
        </a:p>
      </dsp:txBody>
      <dsp:txXfrm rot="10800000">
        <a:off x="3301445" y="2169180"/>
        <a:ext cx="246773" cy="233639"/>
      </dsp:txXfrm>
    </dsp:sp>
    <dsp:sp modelId="{90B7B8B4-44A0-4127-A314-D4507C655185}">
      <dsp:nvSpPr>
        <dsp:cNvPr id="0" name=""/>
        <dsp:cNvSpPr/>
      </dsp:nvSpPr>
      <dsp:spPr>
        <a:xfrm>
          <a:off x="1998632" y="1770618"/>
          <a:ext cx="1030763" cy="10307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900" b="1" kern="1200" dirty="0" err="1" smtClean="0"/>
            <a:t>ReadByte</a:t>
          </a:r>
          <a:r>
            <a:rPr lang="es-ES" sz="900" b="1" kern="1200" dirty="0" smtClean="0"/>
            <a:t>(16,32,64 y </a:t>
          </a:r>
          <a:r>
            <a:rPr lang="es-ES" sz="900" b="1" kern="1200" dirty="0" err="1" smtClean="0"/>
            <a:t>Ptr</a:t>
          </a:r>
          <a:r>
            <a:rPr lang="es-ES" sz="900" b="1" kern="1200" dirty="0" smtClean="0"/>
            <a:t>)</a:t>
          </a:r>
          <a:endParaRPr lang="es-ES" sz="900" kern="1200" dirty="0"/>
        </a:p>
      </dsp:txBody>
      <dsp:txXfrm>
        <a:off x="2149584" y="1921570"/>
        <a:ext cx="728859" cy="728859"/>
      </dsp:txXfrm>
    </dsp:sp>
    <dsp:sp modelId="{97695B18-BDBD-4EE6-A6EA-4EC7BE7A1A3C}">
      <dsp:nvSpPr>
        <dsp:cNvPr id="0" name=""/>
        <dsp:cNvSpPr/>
      </dsp:nvSpPr>
      <dsp:spPr>
        <a:xfrm rot="13500000">
          <a:off x="3457897" y="1458264"/>
          <a:ext cx="352533" cy="3893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900" kern="1200"/>
        </a:p>
      </dsp:txBody>
      <dsp:txXfrm rot="10800000">
        <a:off x="3548169" y="1573536"/>
        <a:ext cx="246773" cy="233639"/>
      </dsp:txXfrm>
    </dsp:sp>
    <dsp:sp modelId="{617703F4-6061-4B95-9631-962130022DE5}">
      <dsp:nvSpPr>
        <dsp:cNvPr id="0" name=""/>
        <dsp:cNvSpPr/>
      </dsp:nvSpPr>
      <dsp:spPr>
        <a:xfrm>
          <a:off x="2512128" y="530928"/>
          <a:ext cx="1030763" cy="10307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900" b="1" kern="1200" dirty="0" err="1" smtClean="0"/>
            <a:t>WriteByte</a:t>
          </a:r>
          <a:r>
            <a:rPr lang="es-ES" sz="900" b="1" kern="1200" dirty="0" smtClean="0"/>
            <a:t>(16,32,64 y </a:t>
          </a:r>
          <a:r>
            <a:rPr lang="es-ES" sz="900" b="1" kern="1200" dirty="0" err="1" smtClean="0"/>
            <a:t>Ptr</a:t>
          </a:r>
          <a:r>
            <a:rPr lang="es-ES" sz="900" b="1" kern="1200" dirty="0" smtClean="0"/>
            <a:t>)</a:t>
          </a:r>
          <a:endParaRPr lang="es-ES" sz="900" kern="1200" dirty="0"/>
        </a:p>
      </dsp:txBody>
      <dsp:txXfrm>
        <a:off x="2663080" y="681880"/>
        <a:ext cx="728859" cy="7288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FA15E5-13CD-4806-B0C3-AE9E98F85C5D}">
      <dsp:nvSpPr>
        <dsp:cNvPr id="0" name=""/>
        <dsp:cNvSpPr/>
      </dsp:nvSpPr>
      <dsp:spPr>
        <a:xfrm>
          <a:off x="2854746" y="1037373"/>
          <a:ext cx="2520106" cy="252010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200" kern="1200" dirty="0" smtClean="0"/>
            <a:t>Atributos</a:t>
          </a:r>
          <a:endParaRPr lang="es-ES" sz="3200" kern="1200" dirty="0"/>
        </a:p>
      </dsp:txBody>
      <dsp:txXfrm>
        <a:off x="3223807" y="1406434"/>
        <a:ext cx="1781984" cy="1781984"/>
      </dsp:txXfrm>
    </dsp:sp>
    <dsp:sp modelId="{AFED1697-2318-4669-A00A-28C35DCDB481}">
      <dsp:nvSpPr>
        <dsp:cNvPr id="0" name=""/>
        <dsp:cNvSpPr/>
      </dsp:nvSpPr>
      <dsp:spPr>
        <a:xfrm>
          <a:off x="3484773" y="24918"/>
          <a:ext cx="1260053" cy="126005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800" kern="1200" dirty="0" err="1" smtClean="0"/>
            <a:t>AutomationProxyAttribute</a:t>
          </a:r>
          <a:r>
            <a:rPr lang="es-ES" sz="800" kern="1200" dirty="0" smtClean="0"/>
            <a:t> </a:t>
          </a:r>
          <a:endParaRPr lang="es-ES" sz="800" kern="1200" dirty="0"/>
        </a:p>
      </dsp:txBody>
      <dsp:txXfrm>
        <a:off x="3669303" y="209448"/>
        <a:ext cx="890993" cy="890993"/>
      </dsp:txXfrm>
    </dsp:sp>
    <dsp:sp modelId="{3D4B755C-6068-49CB-A8EC-E0C00960E5D6}">
      <dsp:nvSpPr>
        <dsp:cNvPr id="0" name=""/>
        <dsp:cNvSpPr/>
      </dsp:nvSpPr>
      <dsp:spPr>
        <a:xfrm>
          <a:off x="4540540" y="409185"/>
          <a:ext cx="1260053" cy="126005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800" kern="1200" dirty="0" err="1" smtClean="0"/>
            <a:t>ClassInterfaceAttribute</a:t>
          </a:r>
          <a:endParaRPr lang="es-ES" sz="800" kern="1200" dirty="0"/>
        </a:p>
      </dsp:txBody>
      <dsp:txXfrm>
        <a:off x="4725070" y="593715"/>
        <a:ext cx="890993" cy="890993"/>
      </dsp:txXfrm>
    </dsp:sp>
    <dsp:sp modelId="{D67CC3FF-F2A5-447C-A87C-F5D1A76FE834}">
      <dsp:nvSpPr>
        <dsp:cNvPr id="0" name=""/>
        <dsp:cNvSpPr/>
      </dsp:nvSpPr>
      <dsp:spPr>
        <a:xfrm>
          <a:off x="5102302" y="1382186"/>
          <a:ext cx="1260053" cy="126005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800" kern="1200" dirty="0" err="1" smtClean="0"/>
            <a:t>ComRegisterFunctionAttribute</a:t>
          </a:r>
          <a:endParaRPr lang="es-ES" sz="800" kern="1200" dirty="0"/>
        </a:p>
      </dsp:txBody>
      <dsp:txXfrm>
        <a:off x="5286832" y="1566716"/>
        <a:ext cx="890993" cy="890993"/>
      </dsp:txXfrm>
    </dsp:sp>
    <dsp:sp modelId="{5CE28F44-9475-4ECA-B5A8-1DC957947484}">
      <dsp:nvSpPr>
        <dsp:cNvPr id="0" name=""/>
        <dsp:cNvSpPr/>
      </dsp:nvSpPr>
      <dsp:spPr>
        <a:xfrm>
          <a:off x="4907204" y="2488641"/>
          <a:ext cx="1260053" cy="126005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800" kern="1200" dirty="0" err="1" smtClean="0"/>
            <a:t>ComUnregisterFunctionAttribute</a:t>
          </a:r>
          <a:endParaRPr lang="es-ES" sz="800" kern="1200" dirty="0"/>
        </a:p>
      </dsp:txBody>
      <dsp:txXfrm>
        <a:off x="5091734" y="2673171"/>
        <a:ext cx="890993" cy="890993"/>
      </dsp:txXfrm>
    </dsp:sp>
    <dsp:sp modelId="{3AA727A3-B93D-4792-BE94-D0B0A01C05E3}">
      <dsp:nvSpPr>
        <dsp:cNvPr id="0" name=""/>
        <dsp:cNvSpPr/>
      </dsp:nvSpPr>
      <dsp:spPr>
        <a:xfrm>
          <a:off x="4046535" y="3210828"/>
          <a:ext cx="1260053" cy="126005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800" kern="1200" dirty="0" err="1" smtClean="0"/>
            <a:t>ComSourceInterfacesAttribute</a:t>
          </a:r>
          <a:endParaRPr lang="es-ES" sz="800" kern="1200" dirty="0"/>
        </a:p>
      </dsp:txBody>
      <dsp:txXfrm>
        <a:off x="4231065" y="3395358"/>
        <a:ext cx="890993" cy="890993"/>
      </dsp:txXfrm>
    </dsp:sp>
    <dsp:sp modelId="{E1C7DD44-EFEF-4F90-9F12-C8C18EC6B56D}">
      <dsp:nvSpPr>
        <dsp:cNvPr id="0" name=""/>
        <dsp:cNvSpPr/>
      </dsp:nvSpPr>
      <dsp:spPr>
        <a:xfrm>
          <a:off x="2923011" y="3210828"/>
          <a:ext cx="1260053" cy="126005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800" kern="1200" dirty="0" err="1" smtClean="0"/>
            <a:t>ComVisibleAttrib</a:t>
          </a:r>
          <a:endParaRPr lang="es-ES" sz="800" kern="1200" dirty="0"/>
        </a:p>
      </dsp:txBody>
      <dsp:txXfrm>
        <a:off x="3107541" y="3395358"/>
        <a:ext cx="890993" cy="890993"/>
      </dsp:txXfrm>
    </dsp:sp>
    <dsp:sp modelId="{EB742AC0-BDF5-40D0-BBFC-F6B14C091794}">
      <dsp:nvSpPr>
        <dsp:cNvPr id="0" name=""/>
        <dsp:cNvSpPr/>
      </dsp:nvSpPr>
      <dsp:spPr>
        <a:xfrm>
          <a:off x="2062342" y="2488641"/>
          <a:ext cx="1260053" cy="126005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800" kern="1200" dirty="0" err="1" smtClean="0"/>
            <a:t>InAttributeute</a:t>
          </a:r>
          <a:endParaRPr lang="es-ES" sz="800" kern="1200" dirty="0"/>
        </a:p>
      </dsp:txBody>
      <dsp:txXfrm>
        <a:off x="2246872" y="2673171"/>
        <a:ext cx="890993" cy="890993"/>
      </dsp:txXfrm>
    </dsp:sp>
    <dsp:sp modelId="{BFAB8B36-07D3-4DFC-8893-C6545C45E60E}">
      <dsp:nvSpPr>
        <dsp:cNvPr id="0" name=""/>
        <dsp:cNvSpPr/>
      </dsp:nvSpPr>
      <dsp:spPr>
        <a:xfrm>
          <a:off x="1867244" y="1382186"/>
          <a:ext cx="1260053" cy="126005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800" kern="1200" dirty="0" err="1" smtClean="0"/>
            <a:t>OutAttribute</a:t>
          </a:r>
          <a:endParaRPr lang="es-ES" sz="800" kern="1200" dirty="0"/>
        </a:p>
      </dsp:txBody>
      <dsp:txXfrm>
        <a:off x="2051774" y="1566716"/>
        <a:ext cx="890993" cy="890993"/>
      </dsp:txXfrm>
    </dsp:sp>
    <dsp:sp modelId="{FED7B8A0-967A-4037-BBC5-514C98212CE9}">
      <dsp:nvSpPr>
        <dsp:cNvPr id="0" name=""/>
        <dsp:cNvSpPr/>
      </dsp:nvSpPr>
      <dsp:spPr>
        <a:xfrm>
          <a:off x="2429006" y="409185"/>
          <a:ext cx="1260053" cy="126005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800" kern="1200" smtClean="0"/>
            <a:t>ProgIdAttribute</a:t>
          </a:r>
          <a:endParaRPr lang="es-ES" sz="800" kern="1200" dirty="0"/>
        </a:p>
      </dsp:txBody>
      <dsp:txXfrm>
        <a:off x="2613536" y="593715"/>
        <a:ext cx="890993" cy="8909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514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354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err="1" smtClean="0"/>
              <a:t>.Net</a:t>
            </a:r>
            <a:r>
              <a:rPr lang="es-MX" dirty="0" smtClean="0"/>
              <a:t> </a:t>
            </a:r>
            <a:r>
              <a:rPr lang="es-MX" dirty="0" smtClean="0"/>
              <a:t>Framework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Brenda González Gómez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800" b="1" dirty="0" smtClean="0"/>
              <a:t>Clase </a:t>
            </a:r>
            <a:r>
              <a:rPr lang="es-ES" sz="4800" b="1" dirty="0" err="1" smtClean="0"/>
              <a:t>Marshalling</a:t>
            </a:r>
            <a:r>
              <a:rPr lang="es-ES" sz="4800" b="1" dirty="0" smtClean="0"/>
              <a:t> </a:t>
            </a:r>
            <a:endParaRPr lang="es-ES" sz="48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2209800"/>
          </a:xfrm>
        </p:spPr>
        <p:txBody>
          <a:bodyPr>
            <a:normAutofit fontScale="92500" lnSpcReduction="10000"/>
          </a:bodyPr>
          <a:lstStyle/>
          <a:p>
            <a:r>
              <a:rPr lang="es-MX" sz="2400" dirty="0" smtClean="0"/>
              <a:t>El Framework .NET utiliza el </a:t>
            </a:r>
            <a:r>
              <a:rPr lang="es-ES" sz="2400" b="1" dirty="0" err="1" smtClean="0"/>
              <a:t>Marshalling</a:t>
            </a:r>
            <a:r>
              <a:rPr lang="es-MX" sz="2400" dirty="0" smtClean="0"/>
              <a:t> de interoperabilidad para pasar datos entre el Framework .NET y COM. </a:t>
            </a:r>
          </a:p>
          <a:p>
            <a:pPr>
              <a:buNone/>
            </a:pPr>
            <a:endParaRPr lang="es-MX" sz="2400" dirty="0" smtClean="0"/>
          </a:p>
          <a:p>
            <a:r>
              <a:rPr lang="es-MX" sz="2400" dirty="0" smtClean="0"/>
              <a:t>Es el proceso de dar formato a los parámetros para él su uso mediante COM, y es necesario debido a que los tipos y clases de COM son formatos distintos que el Framework .NET</a:t>
            </a:r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/>
              <a:t>Clase </a:t>
            </a:r>
            <a:r>
              <a:rPr lang="es-MX" b="1" dirty="0" err="1" smtClean="0"/>
              <a:t>Marshal</a:t>
            </a:r>
            <a:endParaRPr lang="es-ES" b="1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228600" y="1600200"/>
          <a:ext cx="8534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0" y="2743200"/>
            <a:ext cx="8229600" cy="2133600"/>
          </a:xfrm>
        </p:spPr>
        <p:txBody>
          <a:bodyPr>
            <a:normAutofit fontScale="90000"/>
          </a:bodyPr>
          <a:lstStyle/>
          <a:p>
            <a:r>
              <a:rPr lang="es-ES" b="1" dirty="0" smtClean="0"/>
              <a:t>Lección 2</a:t>
            </a:r>
            <a:br>
              <a:rPr lang="es-ES" b="1" dirty="0" smtClean="0"/>
            </a:br>
            <a:r>
              <a:rPr lang="es-ES" b="1" dirty="0" smtClean="0"/>
              <a:t>Utilizar Tipos de .NET desde una aplicación COM</a:t>
            </a:r>
            <a:br>
              <a:rPr lang="es-ES" b="1" dirty="0" smtClean="0"/>
            </a:br>
            <a:endParaRPr lang="es-E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Introducción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81000" y="1752600"/>
            <a:ext cx="8229600" cy="3276600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s-ES" sz="2800" dirty="0" smtClean="0"/>
              <a:t>Las aplicaciones COM pueden crear instancias de clases del Framework .NET y llamar sus métodos.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s-ES" sz="2800" dirty="0" smtClean="0"/>
              <a:t>Debe exportar una biblioteca de tipos y registrarla.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s-ES" sz="2800" dirty="0" smtClean="0"/>
              <a:t>Debe asegurar </a:t>
            </a:r>
            <a:r>
              <a:rPr lang="es-ES" sz="2800" dirty="0" err="1" smtClean="0"/>
              <a:t>asegurar</a:t>
            </a:r>
            <a:r>
              <a:rPr lang="es-ES" sz="2800" dirty="0" smtClean="0"/>
              <a:t> la compatibilidad.</a:t>
            </a:r>
          </a:p>
          <a:p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System.Runtime.InteropServices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2057399"/>
          </a:xfrm>
        </p:spPr>
        <p:txBody>
          <a:bodyPr/>
          <a:lstStyle/>
          <a:p>
            <a:pPr>
              <a:buNone/>
            </a:pPr>
            <a:r>
              <a:rPr lang="es-ES" dirty="0" smtClean="0"/>
              <a:t>	Ofrece varios atributos que se pueden utilizar para ajustar el comportamiento por defecto cuando se exponen tipos .NET en las aplicaciones COM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Interoperabilidad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/>
              <a:t>[</a:t>
            </a:r>
            <a:r>
              <a:rPr lang="en-US" dirty="0" err="1"/>
              <a:t>ComVisible</a:t>
            </a:r>
            <a:r>
              <a:rPr lang="en-US" dirty="0"/>
              <a:t>(true)]</a:t>
            </a:r>
            <a:endParaRPr lang="es-MX" dirty="0"/>
          </a:p>
          <a:p>
            <a:pPr marL="0" indent="0">
              <a:buNone/>
            </a:pPr>
            <a:r>
              <a:rPr lang="en-US" dirty="0"/>
              <a:t>    public class </a:t>
            </a:r>
            <a:r>
              <a:rPr lang="en-US" dirty="0" err="1"/>
              <a:t>ComVisiblePerson</a:t>
            </a:r>
            <a:endParaRPr lang="es-MX" dirty="0"/>
          </a:p>
          <a:p>
            <a:pPr marL="0" indent="0">
              <a:buNone/>
            </a:pPr>
            <a:r>
              <a:rPr lang="en-US" dirty="0"/>
              <a:t>    {</a:t>
            </a:r>
            <a:endParaRPr lang="es-MX" dirty="0"/>
          </a:p>
          <a:p>
            <a:pPr marL="0" indent="0">
              <a:buNone/>
            </a:pPr>
            <a:r>
              <a:rPr lang="en-US" dirty="0"/>
              <a:t>        private String </a:t>
            </a:r>
            <a:r>
              <a:rPr lang="en-US" dirty="0" err="1"/>
              <a:t>firstName</a:t>
            </a:r>
            <a:r>
              <a:rPr lang="en-US" dirty="0"/>
              <a:t>;</a:t>
            </a:r>
            <a:endParaRPr lang="es-MX" dirty="0"/>
          </a:p>
          <a:p>
            <a:pPr marL="0" indent="0">
              <a:buNone/>
            </a:pPr>
            <a:r>
              <a:rPr lang="en-US" dirty="0"/>
              <a:t>        private String </a:t>
            </a:r>
            <a:r>
              <a:rPr lang="en-US" dirty="0" err="1"/>
              <a:t>lastName</a:t>
            </a:r>
            <a:r>
              <a:rPr lang="en-US" dirty="0"/>
              <a:t>;</a:t>
            </a:r>
            <a:endParaRPr lang="es-MX" dirty="0"/>
          </a:p>
          <a:p>
            <a:pPr marL="0" indent="0">
              <a:buNone/>
            </a:pPr>
            <a:r>
              <a:rPr lang="en-US" dirty="0"/>
              <a:t>        public String </a:t>
            </a:r>
            <a:r>
              <a:rPr lang="en-US" dirty="0" err="1"/>
              <a:t>FirstName</a:t>
            </a:r>
            <a:endParaRPr lang="es-MX" dirty="0"/>
          </a:p>
          <a:p>
            <a:pPr marL="0" indent="0">
              <a:buNone/>
            </a:pPr>
            <a:r>
              <a:rPr lang="en-US" dirty="0"/>
              <a:t>        {</a:t>
            </a:r>
            <a:endParaRPr lang="es-MX" dirty="0"/>
          </a:p>
          <a:p>
            <a:pPr marL="0" indent="0">
              <a:buNone/>
            </a:pPr>
            <a:r>
              <a:rPr lang="en-US" dirty="0"/>
              <a:t>            get { return </a:t>
            </a:r>
            <a:r>
              <a:rPr lang="en-US" dirty="0" err="1"/>
              <a:t>firstName</a:t>
            </a:r>
            <a:r>
              <a:rPr lang="en-US" dirty="0"/>
              <a:t>; }</a:t>
            </a:r>
            <a:endParaRPr lang="es-MX" dirty="0"/>
          </a:p>
          <a:p>
            <a:pPr marL="0" indent="0">
              <a:buNone/>
            </a:pPr>
            <a:r>
              <a:rPr lang="en-US" dirty="0"/>
              <a:t>            set { </a:t>
            </a:r>
            <a:r>
              <a:rPr lang="en-US" dirty="0" err="1"/>
              <a:t>firstName</a:t>
            </a:r>
            <a:r>
              <a:rPr lang="en-US" dirty="0"/>
              <a:t> = value; }</a:t>
            </a:r>
            <a:endParaRPr lang="es-MX" dirty="0"/>
          </a:p>
          <a:p>
            <a:pPr marL="0" indent="0">
              <a:buNone/>
            </a:pPr>
            <a:r>
              <a:rPr lang="en-US" dirty="0"/>
              <a:t>        </a:t>
            </a:r>
            <a:r>
              <a:rPr lang="en-US" dirty="0" smtClean="0"/>
              <a:t>}</a:t>
            </a:r>
          </a:p>
          <a:p>
            <a:pPr marL="0" indent="0">
              <a:buNone/>
            </a:pPr>
            <a:r>
              <a:rPr lang="en-US" dirty="0" smtClean="0"/>
              <a:t>       [</a:t>
            </a:r>
            <a:r>
              <a:rPr lang="en-US" dirty="0" err="1" smtClean="0"/>
              <a:t>ComVisible</a:t>
            </a:r>
            <a:r>
              <a:rPr lang="en-US" dirty="0" smtClean="0"/>
              <a:t>(false)]</a:t>
            </a:r>
            <a:endParaRPr lang="es-MX" dirty="0"/>
          </a:p>
          <a:p>
            <a:pPr marL="0" indent="0">
              <a:buNone/>
            </a:pPr>
            <a:r>
              <a:rPr lang="en-US" dirty="0"/>
              <a:t>        public String </a:t>
            </a:r>
            <a:r>
              <a:rPr lang="en-US" dirty="0" err="1"/>
              <a:t>LastName</a:t>
            </a:r>
            <a:endParaRPr lang="es-MX" dirty="0"/>
          </a:p>
          <a:p>
            <a:pPr marL="0" indent="0">
              <a:buNone/>
            </a:pPr>
            <a:r>
              <a:rPr lang="en-US" dirty="0"/>
              <a:t>        {</a:t>
            </a:r>
            <a:endParaRPr lang="es-MX" dirty="0"/>
          </a:p>
          <a:p>
            <a:pPr marL="0" indent="0">
              <a:buNone/>
            </a:pPr>
            <a:r>
              <a:rPr lang="en-US" dirty="0"/>
              <a:t>            get { return </a:t>
            </a:r>
            <a:r>
              <a:rPr lang="en-US" dirty="0" err="1"/>
              <a:t>lastName</a:t>
            </a:r>
            <a:r>
              <a:rPr lang="en-US" dirty="0"/>
              <a:t>; }</a:t>
            </a:r>
            <a:endParaRPr lang="es-MX" dirty="0"/>
          </a:p>
          <a:p>
            <a:pPr marL="0" indent="0">
              <a:buNone/>
            </a:pPr>
            <a:r>
              <a:rPr lang="en-US" dirty="0"/>
              <a:t>            set { </a:t>
            </a:r>
            <a:r>
              <a:rPr lang="en-US" dirty="0" err="1"/>
              <a:t>lastName</a:t>
            </a:r>
            <a:r>
              <a:rPr lang="en-US" dirty="0"/>
              <a:t> = value; }</a:t>
            </a:r>
            <a:endParaRPr lang="es-MX" dirty="0"/>
          </a:p>
          <a:p>
            <a:pPr marL="0" indent="0">
              <a:buNone/>
            </a:pPr>
            <a:r>
              <a:rPr lang="en-US" dirty="0"/>
              <a:t>        </a:t>
            </a:r>
            <a:r>
              <a:rPr lang="es-MX" dirty="0"/>
              <a:t>}</a:t>
            </a:r>
          </a:p>
          <a:p>
            <a:pPr marL="0" indent="0">
              <a:buNone/>
            </a:pPr>
            <a:r>
              <a:rPr lang="es-MX" dirty="0"/>
              <a:t>    }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94682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b="1" dirty="0" smtClean="0"/>
              <a:t>Capítulo 13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s-MX" b="1" dirty="0" smtClean="0"/>
              <a:t> Interoperabilidad </a:t>
            </a:r>
            <a:r>
              <a:rPr lang="en-US" b="1" dirty="0" smtClean="0"/>
              <a:t>con COM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382000" cy="4625609"/>
          </a:xfrm>
        </p:spPr>
        <p:txBody>
          <a:bodyPr/>
          <a:lstStyle/>
          <a:p>
            <a:r>
              <a:rPr lang="es-MX" dirty="0" smtClean="0"/>
              <a:t>Lecciones en este capítulo:</a:t>
            </a:r>
          </a:p>
          <a:p>
            <a:pPr lvl="1"/>
            <a:r>
              <a:rPr lang="es-MX" b="1" dirty="0" smtClean="0"/>
              <a:t>Lección 1: </a:t>
            </a:r>
            <a:r>
              <a:rPr lang="es-ES" dirty="0" smtClean="0"/>
              <a:t>Utilizar componentes COM desde el Framework .NET</a:t>
            </a:r>
            <a:endParaRPr lang="es-MX" dirty="0" smtClean="0"/>
          </a:p>
          <a:p>
            <a:pPr lvl="1"/>
            <a:r>
              <a:rPr lang="es-MX" b="1" dirty="0" smtClean="0"/>
              <a:t>Lección 2</a:t>
            </a:r>
            <a:r>
              <a:rPr lang="es-MX" dirty="0" smtClean="0"/>
              <a:t>: </a:t>
            </a:r>
            <a:r>
              <a:rPr lang="es-ES" dirty="0" smtClean="0"/>
              <a:t>Utilizar Tipos de .NET desde una aplicación COM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895600"/>
            <a:ext cx="8229600" cy="1143000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s-MX" sz="6000" b="1" dirty="0" smtClean="0"/>
              <a:t>Lección 1</a:t>
            </a:r>
            <a:br>
              <a:rPr lang="es-MX" sz="6000" b="1" dirty="0" smtClean="0"/>
            </a:br>
            <a:r>
              <a:rPr lang="es-MX" sz="3600" b="1" dirty="0" smtClean="0"/>
              <a:t/>
            </a:r>
            <a:br>
              <a:rPr lang="es-MX" sz="3600" b="1" dirty="0" smtClean="0"/>
            </a:br>
            <a:r>
              <a:rPr lang="es-MX" sz="3600" b="1" dirty="0" smtClean="0"/>
              <a:t> </a:t>
            </a:r>
            <a:r>
              <a:rPr lang="es-ES" sz="2800" dirty="0" smtClean="0"/>
              <a:t>Utilizar componentes COM desde el Framework .NET</a:t>
            </a:r>
            <a:r>
              <a:rPr lang="es-MX" sz="3600" dirty="0" smtClean="0"/>
              <a:t/>
            </a:r>
            <a:br>
              <a:rPr lang="es-MX" sz="3600" dirty="0" smtClean="0"/>
            </a:b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/>
              <a:t>Introducción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62000" y="1828800"/>
            <a:ext cx="7467600" cy="4419599"/>
          </a:xfrm>
        </p:spPr>
        <p:txBody>
          <a:bodyPr>
            <a:normAutofit/>
          </a:bodyPr>
          <a:lstStyle/>
          <a:p>
            <a:pPr algn="just"/>
            <a:r>
              <a:rPr lang="es-MX" sz="2400" dirty="0" smtClean="0"/>
              <a:t>Las </a:t>
            </a:r>
            <a:r>
              <a:rPr lang="es-MX" sz="2400" b="1" dirty="0" smtClean="0"/>
              <a:t>aplicaciones administradas </a:t>
            </a:r>
            <a:r>
              <a:rPr lang="es-MX" sz="2400" dirty="0" smtClean="0"/>
              <a:t>tiene muchas ventajas sobre </a:t>
            </a:r>
            <a:r>
              <a:rPr lang="es-MX" sz="2400" b="1" dirty="0" smtClean="0"/>
              <a:t>aplicaciones no administradas</a:t>
            </a:r>
            <a:r>
              <a:rPr lang="es-MX" sz="2400" dirty="0" smtClean="0"/>
              <a:t>. La gran cantidad de aplicaciones no administradas existentes significa que los desarrolladores del </a:t>
            </a:r>
            <a:r>
              <a:rPr lang="es-MX" sz="2400" b="1" dirty="0" smtClean="0"/>
              <a:t>Framework .NET </a:t>
            </a:r>
            <a:r>
              <a:rPr lang="es-MX" sz="2400" dirty="0" smtClean="0"/>
              <a:t>deben saber cómo interactuar </a:t>
            </a:r>
            <a:r>
              <a:rPr lang="es-MX" sz="2400" b="1" dirty="0" smtClean="0"/>
              <a:t>COM</a:t>
            </a:r>
            <a:r>
              <a:rPr lang="es-MX" sz="2400" dirty="0" smtClean="0"/>
              <a:t>.</a:t>
            </a:r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/>
              <a:t>Aplicaciones Administradas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5800" y="1981200"/>
            <a:ext cx="7315200" cy="380999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ES" sz="2400" dirty="0" smtClean="0"/>
              <a:t>	El Framework se encarga de administrar temas de memoria, recolección de objetos y proporcionar una amplia librería de funcionalidad portable a cualquier arquitectura que soporte el Framework.</a:t>
            </a:r>
            <a:endParaRPr lang="es-ES" sz="2400" dirty="0"/>
          </a:p>
        </p:txBody>
      </p:sp>
      <p:pic>
        <p:nvPicPr>
          <p:cNvPr id="1026" name="Picture 2" descr="http://www.geeksxd.net/wp-content/uploads/2011/11/Microsoft-.NET-Framework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3886200"/>
            <a:ext cx="3048000" cy="19563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/>
              <a:t>Aplicaciones No-administradas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143000" y="2590800"/>
            <a:ext cx="6934200" cy="1752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sz="2800" dirty="0" smtClean="0"/>
              <a:t>	Es código nativo, lo que codificas se compila a código maquina  y se puede ejecutar sin un Framework que lo sostenga.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2800" b="1" dirty="0" smtClean="0"/>
              <a:t>Lección 1:</a:t>
            </a:r>
            <a:br>
              <a:rPr lang="es-MX" sz="2800" b="1" dirty="0" smtClean="0"/>
            </a:br>
            <a:r>
              <a:rPr lang="es-MX" sz="2800" b="1" dirty="0" smtClean="0"/>
              <a:t> Utilizar componentes COM desde el Framework .NET</a:t>
            </a:r>
            <a:r>
              <a:rPr lang="es-ES" sz="2800" dirty="0" smtClean="0"/>
              <a:t/>
            </a:r>
            <a:br>
              <a:rPr lang="es-ES" sz="2800" dirty="0" smtClean="0"/>
            </a:b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09600" y="1905000"/>
            <a:ext cx="7543800" cy="4495800"/>
          </a:xfrm>
        </p:spPr>
        <p:txBody>
          <a:bodyPr>
            <a:normAutofit/>
          </a:bodyPr>
          <a:lstStyle/>
          <a:p>
            <a:r>
              <a:rPr lang="es-MX" sz="2000" dirty="0" smtClean="0"/>
              <a:t>El Framework .NET contiene implementaciones administradas para la mayoría de las interfaces de programación de aplicaciones(</a:t>
            </a:r>
            <a:r>
              <a:rPr lang="es-MX" sz="2000" dirty="0" err="1" smtClean="0"/>
              <a:t>APIs</a:t>
            </a:r>
            <a:r>
              <a:rPr lang="es-MX" sz="2000" dirty="0" smtClean="0"/>
              <a:t>) de Microsoft Windows.</a:t>
            </a:r>
          </a:p>
          <a:p>
            <a:endParaRPr lang="es-MX" sz="2000" dirty="0" smtClean="0"/>
          </a:p>
          <a:p>
            <a:r>
              <a:rPr lang="es-MX" sz="2000" dirty="0" smtClean="0"/>
              <a:t> Varias </a:t>
            </a:r>
            <a:r>
              <a:rPr lang="es-MX" sz="2000" dirty="0" err="1" smtClean="0"/>
              <a:t>APIs</a:t>
            </a:r>
            <a:r>
              <a:rPr lang="es-MX" sz="2000" dirty="0" smtClean="0"/>
              <a:t> importantes aún están disponibles únicamente como objetos COM.</a:t>
            </a:r>
          </a:p>
          <a:p>
            <a:endParaRPr lang="es-MX" sz="2000" dirty="0" smtClean="0"/>
          </a:p>
          <a:p>
            <a:r>
              <a:rPr lang="es-MX" sz="2000" dirty="0" smtClean="0"/>
              <a:t>Los desarrolladores regularmente necesitan acceder a objetos COM personalizados desde aplicaciones del Framework .NET</a:t>
            </a:r>
            <a:endParaRPr lang="es-E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Tipos COM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219200" y="1752600"/>
            <a:ext cx="6248400" cy="182879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MX" sz="2000" dirty="0" smtClean="0"/>
              <a:t>	Los tipos COM se definen en una biblioteca de tipos. </a:t>
            </a:r>
            <a:r>
              <a:rPr lang="es-MX" sz="2000" dirty="0" err="1" smtClean="0"/>
              <a:t>Component</a:t>
            </a:r>
            <a:r>
              <a:rPr lang="es-MX" sz="2000" dirty="0" smtClean="0"/>
              <a:t> </a:t>
            </a:r>
            <a:r>
              <a:rPr lang="es-MX" sz="2000" dirty="0" err="1" smtClean="0"/>
              <a:t>Object</a:t>
            </a:r>
            <a:r>
              <a:rPr lang="es-MX" sz="2000" dirty="0" smtClean="0"/>
              <a:t> </a:t>
            </a:r>
            <a:r>
              <a:rPr lang="es-MX" sz="2000" dirty="0" err="1" smtClean="0"/>
              <a:t>Model</a:t>
            </a:r>
            <a:r>
              <a:rPr lang="es-MX" sz="2000" dirty="0" smtClean="0"/>
              <a:t> (COM) es un modelo de programación orientado a objetos no administrado, y las bibliotecas COM contienen clases, métodos y tipos. </a:t>
            </a:r>
          </a:p>
          <a:p>
            <a:pPr algn="just">
              <a:buNone/>
            </a:pPr>
            <a:endParaRPr lang="es-MX" sz="2000" dirty="0" smtClean="0"/>
          </a:p>
          <a:p>
            <a:pPr algn="just"/>
            <a:endParaRPr lang="es-ES" sz="2000" dirty="0"/>
          </a:p>
        </p:txBody>
      </p:sp>
      <p:graphicFrame>
        <p:nvGraphicFramePr>
          <p:cNvPr id="4" name="3 Diagrama"/>
          <p:cNvGraphicFramePr/>
          <p:nvPr/>
        </p:nvGraphicFramePr>
        <p:xfrm>
          <a:off x="2209800" y="3429000"/>
          <a:ext cx="4648200" cy="264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/>
              <a:t>Acceder a COM</a:t>
            </a:r>
            <a:endParaRPr lang="es-ES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5800" y="4648200"/>
            <a:ext cx="7391400" cy="144780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s-MX" sz="2400" dirty="0" smtClean="0"/>
              <a:t>	La forma más sencilla de acceder a una biblioteca COM o biblioteca de tipos desde una aplicación del Framework .NET es agregar una referencia a ella en Visual Studio</a:t>
            </a:r>
            <a:endParaRPr lang="es-ES" sz="2400" dirty="0"/>
          </a:p>
        </p:txBody>
      </p:sp>
      <p:pic>
        <p:nvPicPr>
          <p:cNvPr id="19458" name="Picture 2" descr="http://social.msdn.microsoft.com/Forums/getfile/980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600200"/>
            <a:ext cx="3810000" cy="2865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336</Words>
  <Application>Microsoft Office PowerPoint</Application>
  <PresentationFormat>On-screen Show (4:3)</PresentationFormat>
  <Paragraphs>78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Wingdings</vt:lpstr>
      <vt:lpstr>Office Theme</vt:lpstr>
      <vt:lpstr>.Net Framework</vt:lpstr>
      <vt:lpstr>Capítulo 13  Interoperabilidad con COM</vt:lpstr>
      <vt:lpstr>Lección 1   Utilizar componentes COM desde el Framework .NET </vt:lpstr>
      <vt:lpstr>Introducción</vt:lpstr>
      <vt:lpstr>Aplicaciones Administradas</vt:lpstr>
      <vt:lpstr>Aplicaciones No-administradas</vt:lpstr>
      <vt:lpstr>Lección 1:  Utilizar componentes COM desde el Framework .NET </vt:lpstr>
      <vt:lpstr>Tipos COM</vt:lpstr>
      <vt:lpstr>Acceder a COM</vt:lpstr>
      <vt:lpstr>Clase Marshalling </vt:lpstr>
      <vt:lpstr>Clase Marshal</vt:lpstr>
      <vt:lpstr>Lección 2 Utilizar Tipos de .NET desde una aplicación COM </vt:lpstr>
      <vt:lpstr>Introducción</vt:lpstr>
      <vt:lpstr>System.Runtime.InteropServices</vt:lpstr>
      <vt:lpstr>Interoperabilidad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36</cp:revision>
  <dcterms:created xsi:type="dcterms:W3CDTF">2010-12-23T19:30:12Z</dcterms:created>
  <dcterms:modified xsi:type="dcterms:W3CDTF">2015-09-09T23:53:32Z</dcterms:modified>
</cp:coreProperties>
</file>